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omments/modernComment_120_0.xml" ContentType="application/vnd.ms-powerpoint.comment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4"/>
  </p:sldMasterIdLst>
  <p:notesMasterIdLst>
    <p:notesMasterId r:id="rId67"/>
  </p:notesMasterIdLst>
  <p:sldIdLst>
    <p:sldId id="256" r:id="rId5"/>
    <p:sldId id="276" r:id="rId6"/>
    <p:sldId id="258" r:id="rId7"/>
    <p:sldId id="261" r:id="rId8"/>
    <p:sldId id="257" r:id="rId9"/>
    <p:sldId id="320" r:id="rId10"/>
    <p:sldId id="263" r:id="rId11"/>
    <p:sldId id="322" r:id="rId12"/>
    <p:sldId id="259" r:id="rId13"/>
    <p:sldId id="324" r:id="rId14"/>
    <p:sldId id="260" r:id="rId15"/>
    <p:sldId id="325" r:id="rId16"/>
    <p:sldId id="279" r:id="rId17"/>
    <p:sldId id="390" r:id="rId18"/>
    <p:sldId id="389" r:id="rId19"/>
    <p:sldId id="361" r:id="rId20"/>
    <p:sldId id="365" r:id="rId21"/>
    <p:sldId id="388" r:id="rId22"/>
    <p:sldId id="367" r:id="rId23"/>
    <p:sldId id="391" r:id="rId24"/>
    <p:sldId id="366" r:id="rId25"/>
    <p:sldId id="393" r:id="rId26"/>
    <p:sldId id="379" r:id="rId27"/>
    <p:sldId id="368" r:id="rId28"/>
    <p:sldId id="398" r:id="rId29"/>
    <p:sldId id="386" r:id="rId30"/>
    <p:sldId id="387" r:id="rId31"/>
    <p:sldId id="370" r:id="rId32"/>
    <p:sldId id="392" r:id="rId33"/>
    <p:sldId id="371" r:id="rId34"/>
    <p:sldId id="394" r:id="rId35"/>
    <p:sldId id="384" r:id="rId36"/>
    <p:sldId id="385" r:id="rId37"/>
    <p:sldId id="395" r:id="rId38"/>
    <p:sldId id="338" r:id="rId39"/>
    <p:sldId id="377" r:id="rId40"/>
    <p:sldId id="333" r:id="rId41"/>
    <p:sldId id="339" r:id="rId42"/>
    <p:sldId id="344" r:id="rId43"/>
    <p:sldId id="341" r:id="rId44"/>
    <p:sldId id="345" r:id="rId45"/>
    <p:sldId id="342" r:id="rId46"/>
    <p:sldId id="346" r:id="rId47"/>
    <p:sldId id="340" r:id="rId48"/>
    <p:sldId id="359" r:id="rId49"/>
    <p:sldId id="343" r:id="rId50"/>
    <p:sldId id="356" r:id="rId51"/>
    <p:sldId id="288" r:id="rId52"/>
    <p:sldId id="363" r:id="rId53"/>
    <p:sldId id="401" r:id="rId54"/>
    <p:sldId id="404" r:id="rId55"/>
    <p:sldId id="402" r:id="rId56"/>
    <p:sldId id="406" r:id="rId57"/>
    <p:sldId id="405" r:id="rId58"/>
    <p:sldId id="403" r:id="rId59"/>
    <p:sldId id="374" r:id="rId60"/>
    <p:sldId id="375" r:id="rId61"/>
    <p:sldId id="372" r:id="rId62"/>
    <p:sldId id="373" r:id="rId63"/>
    <p:sldId id="382" r:id="rId64"/>
    <p:sldId id="383" r:id="rId65"/>
    <p:sldId id="376" r:id="rId66"/>
  </p:sldIdLst>
  <p:sldSz cx="9144000" cy="5143500" type="screen16x9"/>
  <p:notesSz cx="6858000" cy="9144000"/>
  <p:embeddedFontLst>
    <p:embeddedFont>
      <p:font typeface="Dosis" pitchFamily="2" charset="0"/>
      <p:regular r:id="rId68"/>
      <p:bold r:id="rId69"/>
    </p:embeddedFont>
    <p:embeddedFont>
      <p:font typeface="Dosis Bold" charset="0"/>
      <p:bold r:id="rId70"/>
    </p:embeddedFont>
    <p:embeddedFont>
      <p:font typeface="Mangal" panose="02040503050203030202" pitchFamily="18" charset="0"/>
      <p:regular r:id="rId71"/>
      <p:bold r:id="rId72"/>
    </p:embeddedFont>
    <p:embeddedFont>
      <p:font typeface="Microsoft Sans Serif" panose="020B0604020202020204" pitchFamily="34" charset="0"/>
      <p:regular r:id="rId73"/>
    </p:embeddedFont>
    <p:embeddedFont>
      <p:font typeface="Nunito Light" pitchFamily="2" charset="0"/>
      <p:regular r:id="rId74"/>
      <p:italic r:id="rId75"/>
    </p:embeddedFont>
    <p:embeddedFont>
      <p:font typeface="Pacifico" panose="00000500000000000000" pitchFamily="2" charset="0"/>
      <p:regular r:id="rId76"/>
    </p:embeddedFont>
    <p:embeddedFont>
      <p:font typeface="PT Sans" panose="020B0503020203020204" pitchFamily="34" charset="0"/>
      <p:regular r:id="rId77"/>
      <p:bold r:id="rId78"/>
      <p:italic r:id="rId79"/>
      <p:boldItalic r:id="rId80"/>
    </p:embeddedFont>
    <p:embeddedFont>
      <p:font typeface="Quicksand" panose="020B0604020202020204" charset="0"/>
      <p:regular r:id="rId81"/>
      <p:bold r:id="rId82"/>
    </p:embeddedFont>
    <p:embeddedFont>
      <p:font typeface="Quicksand Medium" panose="020B0604020202020204" charset="0"/>
      <p:regular r:id="rId83"/>
      <p:bold r:id="rId84"/>
    </p:embeddedFont>
    <p:embeddedFont>
      <p:font typeface="Roboto Condensed Light" panose="02000000000000000000" pitchFamily="2" charset="0"/>
      <p:regular r:id="rId85"/>
      <p:italic r:id="rId86"/>
    </p:embeddedFont>
    <p:embeddedFont>
      <p:font typeface="Segoe UI" panose="020B0502040204020203" pitchFamily="34" charset="0"/>
      <p:regular r:id="rId87"/>
      <p:bold r:id="rId88"/>
      <p:italic r:id="rId89"/>
      <p:boldItalic r:id="rId90"/>
    </p:embeddedFont>
    <p:embeddedFont>
      <p:font typeface="Trebuchet MS" panose="020B0603020202020204" pitchFamily="34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507BE47-3555-EF07-9A17-504F9DEC0E3E}" name="Lamis mahran felfel" initials="Lm" userId="S::lamis20-00094@student.eelu.edu.eg::4292a8db-1bfb-48db-9217-30cd10577a5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357848-4761-4EAB-AA6F-C674E172CCB4}">
  <a:tblStyle styleId="{27357848-4761-4EAB-AA6F-C674E172CC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9112DA3-E414-422A-9E3E-19FF58F5710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89" Type="http://schemas.openxmlformats.org/officeDocument/2006/relationships/font" Target="fonts/font22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1.xml"/><Relationship Id="rId90" Type="http://schemas.openxmlformats.org/officeDocument/2006/relationships/font" Target="fonts/font23.fntdata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font" Target="fonts/font2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font" Target="fonts/font21.fntdata"/><Relationship Id="rId91" Type="http://schemas.openxmlformats.org/officeDocument/2006/relationships/font" Target="fonts/font24.fntdata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94" Type="http://schemas.openxmlformats.org/officeDocument/2006/relationships/font" Target="fonts/font27.fntdata"/><Relationship Id="rId9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9.fntdata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font" Target="fonts/font4.fntdata"/><Relationship Id="rId92" Type="http://schemas.openxmlformats.org/officeDocument/2006/relationships/font" Target="fonts/font2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20.fntdata"/><Relationship Id="rId61" Type="http://schemas.openxmlformats.org/officeDocument/2006/relationships/slide" Target="slides/slide57.xml"/><Relationship Id="rId82" Type="http://schemas.openxmlformats.org/officeDocument/2006/relationships/font" Target="fonts/font1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5.fntdata"/><Relationship Id="rId93" Type="http://schemas.openxmlformats.org/officeDocument/2006/relationships/font" Target="fonts/font26.fntdata"/><Relationship Id="rId98" Type="http://schemas.openxmlformats.org/officeDocument/2006/relationships/tableStyles" Target="tableStyles.xml"/></Relationships>
</file>

<file path=ppt/comments/modernComment_12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C492CB-BB51-40B6-9010-5207173B55BA}" authorId="{E507BE47-3555-EF07-9A17-504F9DEC0E3E}" created="2024-02-11T22:45:17.18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88"/>
      <ac:spMk id="1290" creationId="{F9D5DDDA-6435-BE19-6E52-8F808B485002}"/>
    </ac:deMkLst>
    <p188:txBody>
      <a:bodyPr/>
      <a:lstStyle/>
      <a:p>
        <a:r>
          <a:rPr lang="en-US"/>
          <a:t>hsids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4A6CC9B9-5968-F852-6745-E2ACC4C88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>
            <a:extLst>
              <a:ext uri="{FF2B5EF4-FFF2-40B4-BE49-F238E27FC236}">
                <a16:creationId xmlns:a16="http://schemas.microsoft.com/office/drawing/2014/main" id="{8A2E13F5-32E6-79C6-D760-4619406825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>
            <a:extLst>
              <a:ext uri="{FF2B5EF4-FFF2-40B4-BE49-F238E27FC236}">
                <a16:creationId xmlns:a16="http://schemas.microsoft.com/office/drawing/2014/main" id="{1E17790E-DD90-AE63-BFAF-7295288FD4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66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CA383A56-6B76-AAE7-08EC-4489B6AA9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>
            <a:extLst>
              <a:ext uri="{FF2B5EF4-FFF2-40B4-BE49-F238E27FC236}">
                <a16:creationId xmlns:a16="http://schemas.microsoft.com/office/drawing/2014/main" id="{903741A2-3A02-15BB-421F-D416ECCBB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>
            <a:extLst>
              <a:ext uri="{FF2B5EF4-FFF2-40B4-BE49-F238E27FC236}">
                <a16:creationId xmlns:a16="http://schemas.microsoft.com/office/drawing/2014/main" id="{F04B5E08-14FD-2BCB-BF45-91CFD8D059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956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0a7be6e973_0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0a7be6e973_0_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C302F313-3538-1041-68E0-34B8D86F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a7be6e973_0_11:notes">
            <a:extLst>
              <a:ext uri="{FF2B5EF4-FFF2-40B4-BE49-F238E27FC236}">
                <a16:creationId xmlns:a16="http://schemas.microsoft.com/office/drawing/2014/main" id="{074D4D21-25D2-4152-1477-75FFE98E98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a7be6e973_0_11:notes">
            <a:extLst>
              <a:ext uri="{FF2B5EF4-FFF2-40B4-BE49-F238E27FC236}">
                <a16:creationId xmlns:a16="http://schemas.microsoft.com/office/drawing/2014/main" id="{A4D76443-B3EC-B462-5044-71114AD47E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93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FC7A0979-5671-4E2A-79A7-ED76B7267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>
            <a:extLst>
              <a:ext uri="{FF2B5EF4-FFF2-40B4-BE49-F238E27FC236}">
                <a16:creationId xmlns:a16="http://schemas.microsoft.com/office/drawing/2014/main" id="{3AD8F9AC-747F-6C42-048A-90A04CE3AE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>
            <a:extLst>
              <a:ext uri="{FF2B5EF4-FFF2-40B4-BE49-F238E27FC236}">
                <a16:creationId xmlns:a16="http://schemas.microsoft.com/office/drawing/2014/main" id="{484C1098-DAAF-E598-E41A-E54193B845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931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a7be6e97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a7be6e97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871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a7be6e97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a7be6e97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600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A957DE37-CC51-729F-9973-74CC4E70D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a7be6e973_0_11:notes">
            <a:extLst>
              <a:ext uri="{FF2B5EF4-FFF2-40B4-BE49-F238E27FC236}">
                <a16:creationId xmlns:a16="http://schemas.microsoft.com/office/drawing/2014/main" id="{6371AB0B-077A-11F6-6F50-695306B63D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a7be6e973_0_11:notes">
            <a:extLst>
              <a:ext uri="{FF2B5EF4-FFF2-40B4-BE49-F238E27FC236}">
                <a16:creationId xmlns:a16="http://schemas.microsoft.com/office/drawing/2014/main" id="{C810CBFF-2434-D494-C523-E72C91815C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204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3BA9044B-F999-7708-B54E-58F45C5B1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a7be6e973_0_11:notes">
            <a:extLst>
              <a:ext uri="{FF2B5EF4-FFF2-40B4-BE49-F238E27FC236}">
                <a16:creationId xmlns:a16="http://schemas.microsoft.com/office/drawing/2014/main" id="{2CFEC81D-72BF-74ED-186F-64547AD6C4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a7be6e973_0_11:notes">
            <a:extLst>
              <a:ext uri="{FF2B5EF4-FFF2-40B4-BE49-F238E27FC236}">
                <a16:creationId xmlns:a16="http://schemas.microsoft.com/office/drawing/2014/main" id="{03400383-B761-D21A-62F0-FB36D156F1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9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0a7be6e97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0a7be6e97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B5173513-1C60-FB14-1D83-E79AF4606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a7be6e973_0_11:notes">
            <a:extLst>
              <a:ext uri="{FF2B5EF4-FFF2-40B4-BE49-F238E27FC236}">
                <a16:creationId xmlns:a16="http://schemas.microsoft.com/office/drawing/2014/main" id="{F94469BD-5437-C784-54FA-B96907FC45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a7be6e973_0_11:notes">
            <a:extLst>
              <a:ext uri="{FF2B5EF4-FFF2-40B4-BE49-F238E27FC236}">
                <a16:creationId xmlns:a16="http://schemas.microsoft.com/office/drawing/2014/main" id="{CEFA798B-92BF-EA73-8B3A-AB0AEB21F5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249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a7be6e97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a7be6e97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246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94F18625-03CE-E8AC-1364-A1318250F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a7be6e973_0_11:notes">
            <a:extLst>
              <a:ext uri="{FF2B5EF4-FFF2-40B4-BE49-F238E27FC236}">
                <a16:creationId xmlns:a16="http://schemas.microsoft.com/office/drawing/2014/main" id="{B8F742E9-7D0E-8EDE-8F7D-2C57675CBE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a7be6e973_0_11:notes">
            <a:extLst>
              <a:ext uri="{FF2B5EF4-FFF2-40B4-BE49-F238E27FC236}">
                <a16:creationId xmlns:a16="http://schemas.microsoft.com/office/drawing/2014/main" id="{FFE23887-3009-EF01-D63E-7A476A3AB1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857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5A25A24B-6316-10EB-5E15-75070B147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>
            <a:extLst>
              <a:ext uri="{FF2B5EF4-FFF2-40B4-BE49-F238E27FC236}">
                <a16:creationId xmlns:a16="http://schemas.microsoft.com/office/drawing/2014/main" id="{2BE9C253-0A7C-656A-40C9-88772AE19E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>
            <a:extLst>
              <a:ext uri="{FF2B5EF4-FFF2-40B4-BE49-F238E27FC236}">
                <a16:creationId xmlns:a16="http://schemas.microsoft.com/office/drawing/2014/main" id="{3E59C172-B800-3AB6-86EF-F3E550147E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812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F0CD77C2-CAAE-1CD6-878E-C873B5820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a7be6e973_0_11:notes">
            <a:extLst>
              <a:ext uri="{FF2B5EF4-FFF2-40B4-BE49-F238E27FC236}">
                <a16:creationId xmlns:a16="http://schemas.microsoft.com/office/drawing/2014/main" id="{AA51E7B0-7527-28AF-4F06-604961E07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a7be6e973_0_11:notes">
            <a:extLst>
              <a:ext uri="{FF2B5EF4-FFF2-40B4-BE49-F238E27FC236}">
                <a16:creationId xmlns:a16="http://schemas.microsoft.com/office/drawing/2014/main" id="{48462E67-49EC-8D80-5833-D646C611F3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51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25F24157-C79B-0F82-17D6-5E5F991D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a7be6e973_0_11:notes">
            <a:extLst>
              <a:ext uri="{FF2B5EF4-FFF2-40B4-BE49-F238E27FC236}">
                <a16:creationId xmlns:a16="http://schemas.microsoft.com/office/drawing/2014/main" id="{6EDA69E9-290E-470C-AAFD-6F3319CBD3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a7be6e973_0_11:notes">
            <a:extLst>
              <a:ext uri="{FF2B5EF4-FFF2-40B4-BE49-F238E27FC236}">
                <a16:creationId xmlns:a16="http://schemas.microsoft.com/office/drawing/2014/main" id="{8DE1FF91-D196-7A9D-7E19-F8C376031A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076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2A1028A3-B616-FCE2-65F0-A7750915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a7be6e973_0_11:notes">
            <a:extLst>
              <a:ext uri="{FF2B5EF4-FFF2-40B4-BE49-F238E27FC236}">
                <a16:creationId xmlns:a16="http://schemas.microsoft.com/office/drawing/2014/main" id="{F1A70D20-212F-A2FA-04AB-1B6504F8F2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a7be6e973_0_11:notes">
            <a:extLst>
              <a:ext uri="{FF2B5EF4-FFF2-40B4-BE49-F238E27FC236}">
                <a16:creationId xmlns:a16="http://schemas.microsoft.com/office/drawing/2014/main" id="{33324E81-589E-940E-CC70-1636D1DB11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128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7D7053BD-34AC-4382-ACAE-1D321783B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>
            <a:extLst>
              <a:ext uri="{FF2B5EF4-FFF2-40B4-BE49-F238E27FC236}">
                <a16:creationId xmlns:a16="http://schemas.microsoft.com/office/drawing/2014/main" id="{C5F42254-181E-C131-BEAF-16A9DB76A9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>
            <a:extLst>
              <a:ext uri="{FF2B5EF4-FFF2-40B4-BE49-F238E27FC236}">
                <a16:creationId xmlns:a16="http://schemas.microsoft.com/office/drawing/2014/main" id="{A2777328-7950-763D-B8AB-FB1B444A31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594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>
          <a:extLst>
            <a:ext uri="{FF2B5EF4-FFF2-40B4-BE49-F238E27FC236}">
              <a16:creationId xmlns:a16="http://schemas.microsoft.com/office/drawing/2014/main" id="{FC7FA7C5-D291-1EB2-F195-83576E57B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0a7be6e973_0_824:notes">
            <a:extLst>
              <a:ext uri="{FF2B5EF4-FFF2-40B4-BE49-F238E27FC236}">
                <a16:creationId xmlns:a16="http://schemas.microsoft.com/office/drawing/2014/main" id="{70865394-CA87-7E84-0874-AD40167B74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0a7be6e973_0_824:notes">
            <a:extLst>
              <a:ext uri="{FF2B5EF4-FFF2-40B4-BE49-F238E27FC236}">
                <a16:creationId xmlns:a16="http://schemas.microsoft.com/office/drawing/2014/main" id="{2FEB6333-928D-9FFD-6DDA-D122C1EB1A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100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>
          <a:extLst>
            <a:ext uri="{FF2B5EF4-FFF2-40B4-BE49-F238E27FC236}">
              <a16:creationId xmlns:a16="http://schemas.microsoft.com/office/drawing/2014/main" id="{8F98169A-55F6-40A3-B87B-2EED07B68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0a7be6e973_0_592:notes">
            <a:extLst>
              <a:ext uri="{FF2B5EF4-FFF2-40B4-BE49-F238E27FC236}">
                <a16:creationId xmlns:a16="http://schemas.microsoft.com/office/drawing/2014/main" id="{049D6160-AB03-845A-1F69-623BC9EDE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0a7be6e973_0_592:notes">
            <a:extLst>
              <a:ext uri="{FF2B5EF4-FFF2-40B4-BE49-F238E27FC236}">
                <a16:creationId xmlns:a16="http://schemas.microsoft.com/office/drawing/2014/main" id="{3FF94D6D-5858-A626-B738-38D4ABC64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343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68b5eb21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68b5eb21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a7be6e973_0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a7be6e973_0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06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125D2537-DF87-12D1-D655-734622074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>
            <a:extLst>
              <a:ext uri="{FF2B5EF4-FFF2-40B4-BE49-F238E27FC236}">
                <a16:creationId xmlns:a16="http://schemas.microsoft.com/office/drawing/2014/main" id="{CC99B0AA-F332-866F-435C-2325839819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>
            <a:extLst>
              <a:ext uri="{FF2B5EF4-FFF2-40B4-BE49-F238E27FC236}">
                <a16:creationId xmlns:a16="http://schemas.microsoft.com/office/drawing/2014/main" id="{E3E3B02C-8E71-4046-94DC-C939A090F4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970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0a7be6e973_0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0a7be6e973_0_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541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CA383A56-6B76-AAE7-08EC-4489B6AA9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>
            <a:extLst>
              <a:ext uri="{FF2B5EF4-FFF2-40B4-BE49-F238E27FC236}">
                <a16:creationId xmlns:a16="http://schemas.microsoft.com/office/drawing/2014/main" id="{903741A2-3A02-15BB-421F-D416ECCBB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>
            <a:extLst>
              <a:ext uri="{FF2B5EF4-FFF2-40B4-BE49-F238E27FC236}">
                <a16:creationId xmlns:a16="http://schemas.microsoft.com/office/drawing/2014/main" id="{F04B5E08-14FD-2BCB-BF45-91CFD8D059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335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2103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CA383A56-6B76-AAE7-08EC-4489B6AA9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>
            <a:extLst>
              <a:ext uri="{FF2B5EF4-FFF2-40B4-BE49-F238E27FC236}">
                <a16:creationId xmlns:a16="http://schemas.microsoft.com/office/drawing/2014/main" id="{903741A2-3A02-15BB-421F-D416ECCBB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>
            <a:extLst>
              <a:ext uri="{FF2B5EF4-FFF2-40B4-BE49-F238E27FC236}">
                <a16:creationId xmlns:a16="http://schemas.microsoft.com/office/drawing/2014/main" id="{F04B5E08-14FD-2BCB-BF45-91CFD8D059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1464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0255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CA383A56-6B76-AAE7-08EC-4489B6AA9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>
            <a:extLst>
              <a:ext uri="{FF2B5EF4-FFF2-40B4-BE49-F238E27FC236}">
                <a16:creationId xmlns:a16="http://schemas.microsoft.com/office/drawing/2014/main" id="{903741A2-3A02-15BB-421F-D416ECCBB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>
            <a:extLst>
              <a:ext uri="{FF2B5EF4-FFF2-40B4-BE49-F238E27FC236}">
                <a16:creationId xmlns:a16="http://schemas.microsoft.com/office/drawing/2014/main" id="{F04B5E08-14FD-2BCB-BF45-91CFD8D059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4239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814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4A6CC9B9-5968-F852-6745-E2ACC4C88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>
            <a:extLst>
              <a:ext uri="{FF2B5EF4-FFF2-40B4-BE49-F238E27FC236}">
                <a16:creationId xmlns:a16="http://schemas.microsoft.com/office/drawing/2014/main" id="{8A2E13F5-32E6-79C6-D760-4619406825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>
            <a:extLst>
              <a:ext uri="{FF2B5EF4-FFF2-40B4-BE49-F238E27FC236}">
                <a16:creationId xmlns:a16="http://schemas.microsoft.com/office/drawing/2014/main" id="{1E17790E-DD90-AE63-BFAF-7295288FD4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651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a7be6e97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a7be6e97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8374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a7be6e97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a7be6e97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5388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6AD1ABA5-87F4-D166-D690-FFE8281DE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>
            <a:extLst>
              <a:ext uri="{FF2B5EF4-FFF2-40B4-BE49-F238E27FC236}">
                <a16:creationId xmlns:a16="http://schemas.microsoft.com/office/drawing/2014/main" id="{84BFF200-76A6-0EAF-9B71-DA9FF68772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>
            <a:extLst>
              <a:ext uri="{FF2B5EF4-FFF2-40B4-BE49-F238E27FC236}">
                <a16:creationId xmlns:a16="http://schemas.microsoft.com/office/drawing/2014/main" id="{12ABA0EF-B19B-8D65-DFC7-175865F8F9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2454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0a7be6e973_0_1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0a7be6e973_0_1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>
          <a:extLst>
            <a:ext uri="{FF2B5EF4-FFF2-40B4-BE49-F238E27FC236}">
              <a16:creationId xmlns:a16="http://schemas.microsoft.com/office/drawing/2014/main" id="{37F3982D-8C29-10D7-8852-EC6FA604B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a7be6e973_0_23:notes">
            <a:extLst>
              <a:ext uri="{FF2B5EF4-FFF2-40B4-BE49-F238E27FC236}">
                <a16:creationId xmlns:a16="http://schemas.microsoft.com/office/drawing/2014/main" id="{E63F1965-D3EC-C69C-50D3-4A8C2F2969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a7be6e973_0_23:notes">
            <a:extLst>
              <a:ext uri="{FF2B5EF4-FFF2-40B4-BE49-F238E27FC236}">
                <a16:creationId xmlns:a16="http://schemas.microsoft.com/office/drawing/2014/main" id="{2259B834-FB93-BC3B-37D5-6C41FCE1F0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2297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0a7be6e973_0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0a7be6e973_0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6568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0a7be6e973_0_1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0a7be6e973_0_1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76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6AD1ABA5-87F4-D166-D690-FFE8281DE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>
            <a:extLst>
              <a:ext uri="{FF2B5EF4-FFF2-40B4-BE49-F238E27FC236}">
                <a16:creationId xmlns:a16="http://schemas.microsoft.com/office/drawing/2014/main" id="{84BFF200-76A6-0EAF-9B71-DA9FF68772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>
            <a:extLst>
              <a:ext uri="{FF2B5EF4-FFF2-40B4-BE49-F238E27FC236}">
                <a16:creationId xmlns:a16="http://schemas.microsoft.com/office/drawing/2014/main" id="{12ABA0EF-B19B-8D65-DFC7-175865F8F9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7315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1847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6AD1ABA5-87F4-D166-D690-FFE8281DE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>
            <a:extLst>
              <a:ext uri="{FF2B5EF4-FFF2-40B4-BE49-F238E27FC236}">
                <a16:creationId xmlns:a16="http://schemas.microsoft.com/office/drawing/2014/main" id="{84BFF200-76A6-0EAF-9B71-DA9FF68772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>
            <a:extLst>
              <a:ext uri="{FF2B5EF4-FFF2-40B4-BE49-F238E27FC236}">
                <a16:creationId xmlns:a16="http://schemas.microsoft.com/office/drawing/2014/main" id="{12ABA0EF-B19B-8D65-DFC7-175865F8F9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947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>
          <a:extLst>
            <a:ext uri="{FF2B5EF4-FFF2-40B4-BE49-F238E27FC236}">
              <a16:creationId xmlns:a16="http://schemas.microsoft.com/office/drawing/2014/main" id="{8F98169A-55F6-40A3-B87B-2EED07B68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0a7be6e973_0_592:notes">
            <a:extLst>
              <a:ext uri="{FF2B5EF4-FFF2-40B4-BE49-F238E27FC236}">
                <a16:creationId xmlns:a16="http://schemas.microsoft.com/office/drawing/2014/main" id="{049D6160-AB03-845A-1F69-623BC9EDE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0a7be6e973_0_592:notes">
            <a:extLst>
              <a:ext uri="{FF2B5EF4-FFF2-40B4-BE49-F238E27FC236}">
                <a16:creationId xmlns:a16="http://schemas.microsoft.com/office/drawing/2014/main" id="{3FF94D6D-5858-A626-B738-38D4ABC64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33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876065A1-D5CC-3F21-0E37-2506800BD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>
            <a:extLst>
              <a:ext uri="{FF2B5EF4-FFF2-40B4-BE49-F238E27FC236}">
                <a16:creationId xmlns:a16="http://schemas.microsoft.com/office/drawing/2014/main" id="{CED783D2-EC94-E0C6-8CD8-F70A0919DD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>
            <a:extLst>
              <a:ext uri="{FF2B5EF4-FFF2-40B4-BE49-F238E27FC236}">
                <a16:creationId xmlns:a16="http://schemas.microsoft.com/office/drawing/2014/main" id="{F660CEAD-0664-E125-864D-4057217A09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1351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>
          <a:extLst>
            <a:ext uri="{FF2B5EF4-FFF2-40B4-BE49-F238E27FC236}">
              <a16:creationId xmlns:a16="http://schemas.microsoft.com/office/drawing/2014/main" id="{7262028D-9C45-066C-A242-B038166A6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0a7be6e973_0_592:notes">
            <a:extLst>
              <a:ext uri="{FF2B5EF4-FFF2-40B4-BE49-F238E27FC236}">
                <a16:creationId xmlns:a16="http://schemas.microsoft.com/office/drawing/2014/main" id="{B22BEE1A-85C0-5367-4D3C-6C5E016635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0a7be6e973_0_592:notes">
            <a:extLst>
              <a:ext uri="{FF2B5EF4-FFF2-40B4-BE49-F238E27FC236}">
                <a16:creationId xmlns:a16="http://schemas.microsoft.com/office/drawing/2014/main" id="{F5CC617F-7C0D-EB80-28BA-3490887E3A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7997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75AED6B1-16B5-CAB4-302F-E3091EF30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>
            <a:extLst>
              <a:ext uri="{FF2B5EF4-FFF2-40B4-BE49-F238E27FC236}">
                <a16:creationId xmlns:a16="http://schemas.microsoft.com/office/drawing/2014/main" id="{CBF9E768-B718-4D22-5721-C1FC4B34E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>
            <a:extLst>
              <a:ext uri="{FF2B5EF4-FFF2-40B4-BE49-F238E27FC236}">
                <a16:creationId xmlns:a16="http://schemas.microsoft.com/office/drawing/2014/main" id="{1A957A64-47CF-6CD9-B10F-C475DDB301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1262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CA80F4B0-C2E3-0778-F32B-EE5B1058B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a7be6e973_0_11:notes">
            <a:extLst>
              <a:ext uri="{FF2B5EF4-FFF2-40B4-BE49-F238E27FC236}">
                <a16:creationId xmlns:a16="http://schemas.microsoft.com/office/drawing/2014/main" id="{268A4603-F56C-5269-16D0-028D0722DF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a7be6e973_0_11:notes">
            <a:extLst>
              <a:ext uri="{FF2B5EF4-FFF2-40B4-BE49-F238E27FC236}">
                <a16:creationId xmlns:a16="http://schemas.microsoft.com/office/drawing/2014/main" id="{ED21F706-88AF-9209-AAA3-C307854713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8943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75AED6B1-16B5-CAB4-302F-E3091EF30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>
            <a:extLst>
              <a:ext uri="{FF2B5EF4-FFF2-40B4-BE49-F238E27FC236}">
                <a16:creationId xmlns:a16="http://schemas.microsoft.com/office/drawing/2014/main" id="{CBF9E768-B718-4D22-5721-C1FC4B34E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>
            <a:extLst>
              <a:ext uri="{FF2B5EF4-FFF2-40B4-BE49-F238E27FC236}">
                <a16:creationId xmlns:a16="http://schemas.microsoft.com/office/drawing/2014/main" id="{1A957A64-47CF-6CD9-B10F-C475DDB301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7607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EE635680-9F18-3733-8D17-8D879BB09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a7be6e973_0_11:notes">
            <a:extLst>
              <a:ext uri="{FF2B5EF4-FFF2-40B4-BE49-F238E27FC236}">
                <a16:creationId xmlns:a16="http://schemas.microsoft.com/office/drawing/2014/main" id="{79029CEF-A1EA-EE84-9EDD-9ECC698128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a7be6e973_0_11:notes">
            <a:extLst>
              <a:ext uri="{FF2B5EF4-FFF2-40B4-BE49-F238E27FC236}">
                <a16:creationId xmlns:a16="http://schemas.microsoft.com/office/drawing/2014/main" id="{8D6E3253-1384-697E-3A5F-2ED6CD6D9F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4521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0E1E3248-0BCC-88FA-966F-F6817A1DB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>
            <a:extLst>
              <a:ext uri="{FF2B5EF4-FFF2-40B4-BE49-F238E27FC236}">
                <a16:creationId xmlns:a16="http://schemas.microsoft.com/office/drawing/2014/main" id="{067E54BB-7692-912E-C12F-E5D78C9B8C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>
            <a:extLst>
              <a:ext uri="{FF2B5EF4-FFF2-40B4-BE49-F238E27FC236}">
                <a16:creationId xmlns:a16="http://schemas.microsoft.com/office/drawing/2014/main" id="{ADA069C2-A0C3-93E9-7F82-636E396FE0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690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9416AD95-BD9C-3C61-1F4D-54D80BF85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>
            <a:extLst>
              <a:ext uri="{FF2B5EF4-FFF2-40B4-BE49-F238E27FC236}">
                <a16:creationId xmlns:a16="http://schemas.microsoft.com/office/drawing/2014/main" id="{3D4C3A18-8F0D-2C07-8B0F-3B21951FC8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>
            <a:extLst>
              <a:ext uri="{FF2B5EF4-FFF2-40B4-BE49-F238E27FC236}">
                <a16:creationId xmlns:a16="http://schemas.microsoft.com/office/drawing/2014/main" id="{DBAAAFFD-C0DB-AAF8-AC2B-70B9BA825F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696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a7be6e97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a7be6e97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0552F4BE-CD1F-73F1-34E5-9EED69508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>
            <a:extLst>
              <a:ext uri="{FF2B5EF4-FFF2-40B4-BE49-F238E27FC236}">
                <a16:creationId xmlns:a16="http://schemas.microsoft.com/office/drawing/2014/main" id="{CCA1EEB2-8829-B45D-5E16-0CC7498A1E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>
            <a:extLst>
              <a:ext uri="{FF2B5EF4-FFF2-40B4-BE49-F238E27FC236}">
                <a16:creationId xmlns:a16="http://schemas.microsoft.com/office/drawing/2014/main" id="{59576393-D4D3-40E5-AE8A-1DF29ACEF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951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a7be6e9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a7be6e9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73750" y="1108170"/>
            <a:ext cx="6996600" cy="22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66000" y="3804680"/>
            <a:ext cx="421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2901" y="2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09401" y="2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998550" y="1614770"/>
            <a:ext cx="71469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2327550" y="3664780"/>
            <a:ext cx="44889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5725627" y="1076852"/>
            <a:ext cx="4514273" cy="232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095898" y="1076852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 rot="10800000" flipH="1">
            <a:off x="7051675" y="3208581"/>
            <a:ext cx="2092324" cy="1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3">
            <a:alphaModFix/>
          </a:blip>
          <a:srcRect t="32315" r="35542" b="17105"/>
          <a:stretch/>
        </p:blipFill>
        <p:spPr>
          <a:xfrm>
            <a:off x="6030425" y="3664300"/>
            <a:ext cx="3113574" cy="147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 flipH="1">
            <a:off x="0" y="0"/>
            <a:ext cx="2092324" cy="1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r="22002" b="20590"/>
          <a:stretch/>
        </p:blipFill>
        <p:spPr>
          <a:xfrm rot="10800000">
            <a:off x="-4077" y="1"/>
            <a:ext cx="3767649" cy="232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r="22002" b="20590"/>
          <a:stretch/>
        </p:blipFill>
        <p:spPr>
          <a:xfrm rot="10800000">
            <a:off x="-4077" y="1"/>
            <a:ext cx="3767649" cy="23224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1897212" y="1833700"/>
            <a:ext cx="2441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897212" y="2183298"/>
            <a:ext cx="244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"/>
          </p:nvPr>
        </p:nvSpPr>
        <p:spPr>
          <a:xfrm>
            <a:off x="1897212" y="3280410"/>
            <a:ext cx="2441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1897212" y="3630010"/>
            <a:ext cx="244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4"/>
          </p:nvPr>
        </p:nvSpPr>
        <p:spPr>
          <a:xfrm>
            <a:off x="5785050" y="1833700"/>
            <a:ext cx="2441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5785050" y="2183298"/>
            <a:ext cx="244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963008" y="202599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7" hasCustomPrompt="1"/>
          </p:nvPr>
        </p:nvSpPr>
        <p:spPr>
          <a:xfrm>
            <a:off x="4849208" y="20260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8" hasCustomPrompt="1"/>
          </p:nvPr>
        </p:nvSpPr>
        <p:spPr>
          <a:xfrm>
            <a:off x="962996" y="347378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3"/>
          </p:nvPr>
        </p:nvSpPr>
        <p:spPr>
          <a:xfrm>
            <a:off x="5785050" y="3280410"/>
            <a:ext cx="2441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5785050" y="3630010"/>
            <a:ext cx="244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 hasCustomPrompt="1"/>
          </p:nvPr>
        </p:nvSpPr>
        <p:spPr>
          <a:xfrm>
            <a:off x="4849208" y="34648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-12899" y="-12973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2923650" y="3721580"/>
            <a:ext cx="3296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"/>
          </p:nvPr>
        </p:nvSpPr>
        <p:spPr>
          <a:xfrm>
            <a:off x="1216500" y="1231520"/>
            <a:ext cx="6711000" cy="22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09401" y="2509202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 flipH="1">
            <a:off x="5725627" y="1725129"/>
            <a:ext cx="4514273" cy="232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>
            <a:off x="-12898" y="-12971"/>
            <a:ext cx="3113574" cy="24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1" y="2524224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2230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2492384" y="1464075"/>
            <a:ext cx="2814600" cy="14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" hasCustomPrompt="1"/>
          </p:nvPr>
        </p:nvSpPr>
        <p:spPr>
          <a:xfrm>
            <a:off x="5609996" y="1724774"/>
            <a:ext cx="9144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2542200" y="3804680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6030425" y="3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108798" y="1740152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2230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1" y="2524224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6030425" y="3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108798" y="1740152"/>
            <a:ext cx="4514273" cy="232247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2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0" y="252632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22301" y="-1430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flipH="1">
            <a:off x="1" y="272340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6030425" y="-14297"/>
            <a:ext cx="3113574" cy="2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5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8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952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11701" y="9525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0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1"/>
          </p:nvPr>
        </p:nvSpPr>
        <p:spPr>
          <a:xfrm>
            <a:off x="2135550" y="3069074"/>
            <a:ext cx="48729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92452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5727927" y="1092452"/>
            <a:ext cx="4514273" cy="23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2230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1" y="2524224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616063" y="1159375"/>
            <a:ext cx="3881700" cy="19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616063" y="2983624"/>
            <a:ext cx="38862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6030425" y="3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108798" y="1740152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0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09401" y="129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1" y="2524224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713300" y="1336650"/>
            <a:ext cx="3547800" cy="9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713300" y="2391000"/>
            <a:ext cx="35478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5725627" y="1095902"/>
            <a:ext cx="4514273" cy="232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108798" y="1740152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2901" y="345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09401" y="2509187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4883225" y="1400825"/>
            <a:ext cx="3547200" cy="9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1"/>
          </p:nvPr>
        </p:nvSpPr>
        <p:spPr>
          <a:xfrm>
            <a:off x="4883225" y="2412767"/>
            <a:ext cx="3547200" cy="14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 flipH="1">
            <a:off x="5725627" y="1725114"/>
            <a:ext cx="4514273" cy="232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095898" y="1086377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-12899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0940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723166" y="1787770"/>
            <a:ext cx="3033000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2515030" y="1724770"/>
            <a:ext cx="9144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216499" y="3695980"/>
            <a:ext cx="67110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flipH="1">
            <a:off x="-12898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5725627" y="1082927"/>
            <a:ext cx="4514273" cy="23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 rotWithShape="1">
          <a:blip r:embed="rId2">
            <a:alphaModFix amt="87000"/>
          </a:blip>
          <a:srcRect l="32691" t="27478"/>
          <a:stretch/>
        </p:blipFill>
        <p:spPr>
          <a:xfrm rot="10800000" flipH="1">
            <a:off x="1" y="2818375"/>
            <a:ext cx="2158049" cy="23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>
            <a:off x="7051675" y="0"/>
            <a:ext cx="2092324" cy="1943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996750" y="2909737"/>
            <a:ext cx="2980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 idx="2"/>
          </p:nvPr>
        </p:nvSpPr>
        <p:spPr>
          <a:xfrm>
            <a:off x="5166450" y="2909737"/>
            <a:ext cx="2980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1"/>
          </p:nvPr>
        </p:nvSpPr>
        <p:spPr>
          <a:xfrm>
            <a:off x="5166150" y="3268000"/>
            <a:ext cx="29814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3"/>
          </p:nvPr>
        </p:nvSpPr>
        <p:spPr>
          <a:xfrm>
            <a:off x="996750" y="3205367"/>
            <a:ext cx="29808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 idx="4"/>
          </p:nvPr>
        </p:nvSpPr>
        <p:spPr>
          <a:xfrm>
            <a:off x="720000" y="53949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-5400000">
            <a:off x="6375100" y="3446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5400000">
            <a:off x="-344650" y="2374600"/>
            <a:ext cx="3113574" cy="24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4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 amt="87000"/>
          </a:blip>
          <a:srcRect l="32691" t="27478"/>
          <a:stretch/>
        </p:blipFill>
        <p:spPr>
          <a:xfrm>
            <a:off x="1" y="-1"/>
            <a:ext cx="2158049" cy="23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5400000" flipH="1">
            <a:off x="-344650" y="3446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 rot="10800000" flipH="1">
            <a:off x="7051675" y="3199748"/>
            <a:ext cx="2092324" cy="1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-5400000" flipH="1">
            <a:off x="6375100" y="2374600"/>
            <a:ext cx="3113574" cy="2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794950" y="1908175"/>
            <a:ext cx="37494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body" idx="2"/>
          </p:nvPr>
        </p:nvSpPr>
        <p:spPr>
          <a:xfrm>
            <a:off x="4599650" y="1908175"/>
            <a:ext cx="37494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3"/>
          </p:nvPr>
        </p:nvSpPr>
        <p:spPr>
          <a:xfrm>
            <a:off x="720000" y="1243575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20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2230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1" y="2524224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1"/>
          </p:nvPr>
        </p:nvSpPr>
        <p:spPr>
          <a:xfrm>
            <a:off x="1663800" y="3311153"/>
            <a:ext cx="1792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5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2"/>
          </p:nvPr>
        </p:nvSpPr>
        <p:spPr>
          <a:xfrm>
            <a:off x="1662600" y="3662988"/>
            <a:ext cx="1794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3"/>
          </p:nvPr>
        </p:nvSpPr>
        <p:spPr>
          <a:xfrm>
            <a:off x="5775913" y="3311153"/>
            <a:ext cx="1792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5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4"/>
          </p:nvPr>
        </p:nvSpPr>
        <p:spPr>
          <a:xfrm>
            <a:off x="5774713" y="3662988"/>
            <a:ext cx="1794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5"/>
          </p:nvPr>
        </p:nvSpPr>
        <p:spPr>
          <a:xfrm>
            <a:off x="720000" y="1224788"/>
            <a:ext cx="77040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108798" y="1740152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-5400000">
            <a:off x="6420949" y="344653"/>
            <a:ext cx="3113574" cy="24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22301" y="75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6030425" y="4625"/>
            <a:ext cx="3113574" cy="2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830700" y="2845689"/>
            <a:ext cx="201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subTitle" idx="1"/>
          </p:nvPr>
        </p:nvSpPr>
        <p:spPr>
          <a:xfrm>
            <a:off x="830700" y="3202305"/>
            <a:ext cx="20172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title" idx="2"/>
          </p:nvPr>
        </p:nvSpPr>
        <p:spPr>
          <a:xfrm>
            <a:off x="3563397" y="2845689"/>
            <a:ext cx="201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3"/>
          </p:nvPr>
        </p:nvSpPr>
        <p:spPr>
          <a:xfrm>
            <a:off x="3563397" y="3202305"/>
            <a:ext cx="20172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title" idx="4"/>
          </p:nvPr>
        </p:nvSpPr>
        <p:spPr>
          <a:xfrm>
            <a:off x="6296094" y="2845689"/>
            <a:ext cx="201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5"/>
          </p:nvPr>
        </p:nvSpPr>
        <p:spPr>
          <a:xfrm>
            <a:off x="6296094" y="3202305"/>
            <a:ext cx="20172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-5424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2052630" y="1786557"/>
            <a:ext cx="2085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1"/>
          </p:nvPr>
        </p:nvSpPr>
        <p:spPr>
          <a:xfrm>
            <a:off x="2052630" y="2068276"/>
            <a:ext cx="20829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title" idx="2"/>
          </p:nvPr>
        </p:nvSpPr>
        <p:spPr>
          <a:xfrm>
            <a:off x="6137327" y="1786545"/>
            <a:ext cx="20847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3"/>
          </p:nvPr>
        </p:nvSpPr>
        <p:spPr>
          <a:xfrm>
            <a:off x="6137327" y="2068266"/>
            <a:ext cx="20817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title" idx="4"/>
          </p:nvPr>
        </p:nvSpPr>
        <p:spPr>
          <a:xfrm>
            <a:off x="2052630" y="3234355"/>
            <a:ext cx="2082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5"/>
          </p:nvPr>
        </p:nvSpPr>
        <p:spPr>
          <a:xfrm>
            <a:off x="2052630" y="3516086"/>
            <a:ext cx="20829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 idx="6"/>
          </p:nvPr>
        </p:nvSpPr>
        <p:spPr>
          <a:xfrm>
            <a:off x="6137327" y="3234353"/>
            <a:ext cx="20817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7"/>
          </p:nvPr>
        </p:nvSpPr>
        <p:spPr>
          <a:xfrm>
            <a:off x="6137327" y="3516086"/>
            <a:ext cx="20817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 idx="8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14" name="Google Shape;214;p26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flipH="1">
            <a:off x="0" y="2715525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5727152" y="1725127"/>
            <a:ext cx="4514273" cy="23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716075" y="1955327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1"/>
          </p:nvPr>
        </p:nvSpPr>
        <p:spPr>
          <a:xfrm>
            <a:off x="715775" y="2313248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title" idx="2"/>
          </p:nvPr>
        </p:nvSpPr>
        <p:spPr>
          <a:xfrm>
            <a:off x="3497550" y="1955327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7"/>
          <p:cNvSpPr txBox="1">
            <a:spLocks noGrp="1"/>
          </p:cNvSpPr>
          <p:nvPr>
            <p:ph type="subTitle" idx="3"/>
          </p:nvPr>
        </p:nvSpPr>
        <p:spPr>
          <a:xfrm>
            <a:off x="3497250" y="2313248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title" idx="4"/>
          </p:nvPr>
        </p:nvSpPr>
        <p:spPr>
          <a:xfrm>
            <a:off x="716075" y="3694598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ubTitle" idx="5"/>
          </p:nvPr>
        </p:nvSpPr>
        <p:spPr>
          <a:xfrm>
            <a:off x="715775" y="4052524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title" idx="6"/>
          </p:nvPr>
        </p:nvSpPr>
        <p:spPr>
          <a:xfrm>
            <a:off x="3497550" y="3694598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7"/>
          </p:nvPr>
        </p:nvSpPr>
        <p:spPr>
          <a:xfrm>
            <a:off x="3497250" y="4052524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title" idx="8"/>
          </p:nvPr>
        </p:nvSpPr>
        <p:spPr>
          <a:xfrm>
            <a:off x="6280438" y="1955327"/>
            <a:ext cx="21468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9"/>
          </p:nvPr>
        </p:nvSpPr>
        <p:spPr>
          <a:xfrm>
            <a:off x="6279088" y="2313248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title" idx="13"/>
          </p:nvPr>
        </p:nvSpPr>
        <p:spPr>
          <a:xfrm>
            <a:off x="6279388" y="3694598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14"/>
          </p:nvPr>
        </p:nvSpPr>
        <p:spPr>
          <a:xfrm>
            <a:off x="6279088" y="4052524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8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1" y="2518148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18148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>
            <a:spLocks noGrp="1"/>
          </p:cNvSpPr>
          <p:nvPr>
            <p:ph type="title" hasCustomPrompt="1"/>
          </p:nvPr>
        </p:nvSpPr>
        <p:spPr>
          <a:xfrm>
            <a:off x="935230" y="1016992"/>
            <a:ext cx="33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9" name="Google Shape;239;p28"/>
          <p:cNvSpPr txBox="1">
            <a:spLocks noGrp="1"/>
          </p:cNvSpPr>
          <p:nvPr>
            <p:ph type="subTitle" idx="1"/>
          </p:nvPr>
        </p:nvSpPr>
        <p:spPr>
          <a:xfrm>
            <a:off x="935225" y="1656163"/>
            <a:ext cx="3340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title" idx="2" hasCustomPrompt="1"/>
          </p:nvPr>
        </p:nvSpPr>
        <p:spPr>
          <a:xfrm>
            <a:off x="4869920" y="1017004"/>
            <a:ext cx="3337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1" name="Google Shape;241;p28"/>
          <p:cNvSpPr txBox="1">
            <a:spLocks noGrp="1"/>
          </p:cNvSpPr>
          <p:nvPr>
            <p:ph type="subTitle" idx="3"/>
          </p:nvPr>
        </p:nvSpPr>
        <p:spPr>
          <a:xfrm>
            <a:off x="4868575" y="1656163"/>
            <a:ext cx="3340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title" idx="4" hasCustomPrompt="1"/>
          </p:nvPr>
        </p:nvSpPr>
        <p:spPr>
          <a:xfrm>
            <a:off x="2430600" y="3115200"/>
            <a:ext cx="42744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3" name="Google Shape;243;p28"/>
          <p:cNvSpPr txBox="1">
            <a:spLocks noGrp="1"/>
          </p:cNvSpPr>
          <p:nvPr>
            <p:ph type="subTitle" idx="5"/>
          </p:nvPr>
        </p:nvSpPr>
        <p:spPr>
          <a:xfrm>
            <a:off x="2434800" y="3758441"/>
            <a:ext cx="427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pic>
        <p:nvPicPr>
          <p:cNvPr id="244" name="Google Shape;244;p28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108798" y="1721102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5225"/>
            <a:ext cx="3113574" cy="24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952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2230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92452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6030425" y="3"/>
            <a:ext cx="3113574" cy="2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713261" y="321069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subTitle" idx="1"/>
          </p:nvPr>
        </p:nvSpPr>
        <p:spPr>
          <a:xfrm>
            <a:off x="713261" y="3567095"/>
            <a:ext cx="23055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title" idx="2"/>
          </p:nvPr>
        </p:nvSpPr>
        <p:spPr>
          <a:xfrm>
            <a:off x="3418731" y="321069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3"/>
          </p:nvPr>
        </p:nvSpPr>
        <p:spPr>
          <a:xfrm>
            <a:off x="3418731" y="3567095"/>
            <a:ext cx="23055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title" idx="4"/>
          </p:nvPr>
        </p:nvSpPr>
        <p:spPr>
          <a:xfrm>
            <a:off x="6125239" y="321069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subTitle" idx="5"/>
          </p:nvPr>
        </p:nvSpPr>
        <p:spPr>
          <a:xfrm>
            <a:off x="6125239" y="3567095"/>
            <a:ext cx="23055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title" idx="6" hasCustomPrompt="1"/>
          </p:nvPr>
        </p:nvSpPr>
        <p:spPr>
          <a:xfrm>
            <a:off x="1404611" y="1697801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8" name="Google Shape;258;p29"/>
          <p:cNvSpPr txBox="1">
            <a:spLocks noGrp="1"/>
          </p:cNvSpPr>
          <p:nvPr>
            <p:ph type="title" idx="7" hasCustomPrompt="1"/>
          </p:nvPr>
        </p:nvSpPr>
        <p:spPr>
          <a:xfrm>
            <a:off x="4110081" y="1697801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29"/>
          <p:cNvSpPr txBox="1">
            <a:spLocks noGrp="1"/>
          </p:cNvSpPr>
          <p:nvPr>
            <p:ph type="title" idx="8" hasCustomPrompt="1"/>
          </p:nvPr>
        </p:nvSpPr>
        <p:spPr>
          <a:xfrm>
            <a:off x="6816589" y="1697801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0" name="Google Shape;260;p29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0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1" y="2524224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108798" y="1740152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09401" y="12975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/>
          <p:nvPr/>
        </p:nvSpPr>
        <p:spPr>
          <a:xfrm>
            <a:off x="1669200" y="539500"/>
            <a:ext cx="5805600" cy="3391200"/>
          </a:xfrm>
          <a:prstGeom prst="roundRect">
            <a:avLst>
              <a:gd name="adj" fmla="val 6914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30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5725627" y="1095902"/>
            <a:ext cx="4514273" cy="23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2276963" y="678112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subTitle" idx="1"/>
          </p:nvPr>
        </p:nvSpPr>
        <p:spPr>
          <a:xfrm>
            <a:off x="2707013" y="1689775"/>
            <a:ext cx="34347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0"/>
          <p:cNvSpPr txBox="1"/>
          <p:nvPr/>
        </p:nvSpPr>
        <p:spPr>
          <a:xfrm>
            <a:off x="2364713" y="2972000"/>
            <a:ext cx="41193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and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1"/>
          <p:cNvSpPr/>
          <p:nvPr/>
        </p:nvSpPr>
        <p:spPr>
          <a:xfrm>
            <a:off x="546300" y="775050"/>
            <a:ext cx="8051400" cy="35934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 rot="10800000">
            <a:off x="0" y="3199750"/>
            <a:ext cx="2092324" cy="1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r="42419" b="19826"/>
          <a:stretch/>
        </p:blipFill>
        <p:spPr>
          <a:xfrm flipH="1">
            <a:off x="-2" y="2798725"/>
            <a:ext cx="2781327" cy="23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>
            <a:off x="7051675" y="0"/>
            <a:ext cx="2092324" cy="1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 r="27525" b="20590"/>
          <a:stretch/>
        </p:blipFill>
        <p:spPr>
          <a:xfrm rot="-5400000">
            <a:off x="6227261" y="576112"/>
            <a:ext cx="3500652" cy="23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/>
          <p:nvPr/>
        </p:nvSpPr>
        <p:spPr>
          <a:xfrm>
            <a:off x="546300" y="1223917"/>
            <a:ext cx="8051400" cy="35934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223925"/>
            <a:ext cx="7704000" cy="3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1" y="2528252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22301" y="6077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6030425" y="6079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108798" y="1744179"/>
            <a:ext cx="4514273" cy="232247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/>
          <p:nvPr/>
        </p:nvSpPr>
        <p:spPr>
          <a:xfrm>
            <a:off x="546300" y="775050"/>
            <a:ext cx="8051400" cy="35934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2230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6030425" y="3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2901" y="-6075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366500" y="3501475"/>
            <a:ext cx="224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/>
          </p:nvPr>
        </p:nvSpPr>
        <p:spPr>
          <a:xfrm>
            <a:off x="5536200" y="3501475"/>
            <a:ext cx="224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5536200" y="3870375"/>
            <a:ext cx="2241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366500" y="3870375"/>
            <a:ext cx="2241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095898" y="1076852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09401" y="2524224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 flipH="1">
            <a:off x="5725627" y="1740152"/>
            <a:ext cx="4514273" cy="232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-3374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>
            <a:off x="-12898" y="3"/>
            <a:ext cx="3113574" cy="2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-12899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108798" y="1730627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3">
            <a:alphaModFix/>
          </a:blip>
          <a:srcRect t="23471" r="35542" b="17107"/>
          <a:stretch/>
        </p:blipFill>
        <p:spPr>
          <a:xfrm>
            <a:off x="6030425" y="3405625"/>
            <a:ext cx="3113574" cy="17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2028300" y="1937375"/>
            <a:ext cx="5087400" cy="20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1" y="2509202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22301" y="-12973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1414650" y="1202250"/>
            <a:ext cx="6314700" cy="27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6030425" y="-12971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108798" y="1725129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1823550" y="925375"/>
            <a:ext cx="54969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1"/>
          </p:nvPr>
        </p:nvSpPr>
        <p:spPr>
          <a:xfrm>
            <a:off x="1823625" y="2396075"/>
            <a:ext cx="54969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4476100" y="539500"/>
            <a:ext cx="3954900" cy="13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r="35542" b="17108"/>
          <a:stretch/>
        </p:blipFill>
        <p:spPr>
          <a:xfrm>
            <a:off x="6030425" y="2728775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0_0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/>
          <p:nvPr/>
        </p:nvSpPr>
        <p:spPr>
          <a:xfrm>
            <a:off x="1216500" y="999570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latin typeface="Quicksand" panose="020B0604020202020204" charset="0"/>
            </a:endParaRPr>
          </a:p>
        </p:txBody>
      </p:sp>
      <p:sp>
        <p:nvSpPr>
          <p:cNvPr id="293" name="Google Shape;293;p36"/>
          <p:cNvSpPr/>
          <p:nvPr/>
        </p:nvSpPr>
        <p:spPr>
          <a:xfrm>
            <a:off x="1216500" y="3682730"/>
            <a:ext cx="67110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latin typeface="Quicksand" panose="020B0604020202020204" charset="0"/>
            </a:endParaRPr>
          </a:p>
        </p:txBody>
      </p:sp>
      <p:sp>
        <p:nvSpPr>
          <p:cNvPr id="294" name="Google Shape;294;p36"/>
          <p:cNvSpPr txBox="1">
            <a:spLocks noGrp="1"/>
          </p:cNvSpPr>
          <p:nvPr>
            <p:ph type="ctrTitle"/>
          </p:nvPr>
        </p:nvSpPr>
        <p:spPr>
          <a:xfrm>
            <a:off x="930900" y="1273920"/>
            <a:ext cx="6996600" cy="12192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8000">
                <a:solidFill>
                  <a:schemeClr val="dk2"/>
                </a:solidFill>
              </a:rPr>
              <a:t>Course Flow</a:t>
            </a:r>
            <a:endParaRPr lang="en-US" sz="1600" b="0"/>
          </a:p>
        </p:txBody>
      </p:sp>
      <p:sp>
        <p:nvSpPr>
          <p:cNvPr id="295" name="Google Shape;295;p36"/>
          <p:cNvSpPr txBox="1">
            <a:spLocks noGrp="1"/>
          </p:cNvSpPr>
          <p:nvPr>
            <p:ph type="subTitle" idx="1"/>
          </p:nvPr>
        </p:nvSpPr>
        <p:spPr>
          <a:xfrm>
            <a:off x="2731322" y="3804680"/>
            <a:ext cx="3613331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Scheduler &amp; Recommendation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C82F15-B6B7-E638-83E8-5BC0FA306D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3" t="16107" r="18852" b="17132"/>
          <a:stretch/>
        </p:blipFill>
        <p:spPr>
          <a:xfrm>
            <a:off x="8036288" y="3953668"/>
            <a:ext cx="1031924" cy="1017443"/>
          </a:xfrm>
          <a:prstGeom prst="rect">
            <a:avLst/>
          </a:prstGeom>
        </p:spPr>
      </p:pic>
      <p:sp>
        <p:nvSpPr>
          <p:cNvPr id="3" name="Google Shape;294;p36">
            <a:extLst>
              <a:ext uri="{FF2B5EF4-FFF2-40B4-BE49-F238E27FC236}">
                <a16:creationId xmlns:a16="http://schemas.microsoft.com/office/drawing/2014/main" id="{4EB78FC8-D2F1-2EF3-56B9-F06866637741}"/>
              </a:ext>
            </a:extLst>
          </p:cNvPr>
          <p:cNvSpPr txBox="1">
            <a:spLocks/>
          </p:cNvSpPr>
          <p:nvPr/>
        </p:nvSpPr>
        <p:spPr>
          <a:xfrm>
            <a:off x="1039688" y="2436019"/>
            <a:ext cx="6996600" cy="84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Dosis"/>
              <a:buNone/>
              <a:defRPr sz="6500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/>
              <a:t>Under Supervision </a:t>
            </a:r>
            <a:br>
              <a:rPr lang="en-US" sz="1600"/>
            </a:br>
            <a:br>
              <a:rPr lang="en-US" sz="1600"/>
            </a:br>
            <a:r>
              <a:rPr lang="en-US" sz="1600" b="0"/>
              <a:t>DR. Basem Elhady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0"/>
      <p:bldP spid="295" grpId="0" build="p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F56990A4-B7F4-1A71-BBDA-54DE24185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>
            <a:extLst>
              <a:ext uri="{FF2B5EF4-FFF2-40B4-BE49-F238E27FC236}">
                <a16:creationId xmlns:a16="http://schemas.microsoft.com/office/drawing/2014/main" id="{B6D25B00-BECA-4518-720D-47EA068B4E8C}"/>
              </a:ext>
            </a:extLst>
          </p:cNvPr>
          <p:cNvSpPr/>
          <p:nvPr/>
        </p:nvSpPr>
        <p:spPr>
          <a:xfrm>
            <a:off x="1216500" y="1116756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>
            <a:extLst>
              <a:ext uri="{FF2B5EF4-FFF2-40B4-BE49-F238E27FC236}">
                <a16:creationId xmlns:a16="http://schemas.microsoft.com/office/drawing/2014/main" id="{400CADF1-78B6-98C2-60A5-00AE8A407305}"/>
              </a:ext>
            </a:extLst>
          </p:cNvPr>
          <p:cNvSpPr/>
          <p:nvPr/>
        </p:nvSpPr>
        <p:spPr>
          <a:xfrm>
            <a:off x="2387830" y="1724770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>
            <a:extLst>
              <a:ext uri="{FF2B5EF4-FFF2-40B4-BE49-F238E27FC236}">
                <a16:creationId xmlns:a16="http://schemas.microsoft.com/office/drawing/2014/main" id="{C43E6C2C-8A86-AE12-F1B6-BF72FE2849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3830" y="1979106"/>
            <a:ext cx="3323026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/>
              <a:t>Problem solution</a:t>
            </a:r>
            <a:endParaRPr/>
          </a:p>
        </p:txBody>
      </p:sp>
      <p:sp>
        <p:nvSpPr>
          <p:cNvPr id="375" name="Google Shape;375;p41">
            <a:extLst>
              <a:ext uri="{FF2B5EF4-FFF2-40B4-BE49-F238E27FC236}">
                <a16:creationId xmlns:a16="http://schemas.microsoft.com/office/drawing/2014/main" id="{074964A2-E72C-9B68-1C29-2F6B929EB48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73160" y="1851970"/>
            <a:ext cx="95627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767399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/>
          <p:nvPr/>
        </p:nvSpPr>
        <p:spPr>
          <a:xfrm>
            <a:off x="474346" y="1174939"/>
            <a:ext cx="3782280" cy="2947123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0"/>
          <p:cNvSpPr/>
          <p:nvPr/>
        </p:nvSpPr>
        <p:spPr>
          <a:xfrm>
            <a:off x="4636699" y="1174980"/>
            <a:ext cx="3709404" cy="2947082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0"/>
          <p:cNvSpPr/>
          <p:nvPr/>
        </p:nvSpPr>
        <p:spPr>
          <a:xfrm>
            <a:off x="535975" y="160937"/>
            <a:ext cx="8051400" cy="83015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0"/>
          <p:cNvSpPr txBox="1">
            <a:spLocks noGrp="1"/>
          </p:cNvSpPr>
          <p:nvPr>
            <p:ph type="title" idx="4"/>
          </p:nvPr>
        </p:nvSpPr>
        <p:spPr>
          <a:xfrm>
            <a:off x="703359" y="256038"/>
            <a:ext cx="7704000" cy="623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US" sz="1600">
                <a:solidFill>
                  <a:schemeClr val="bg2"/>
                </a:solidFill>
                <a:latin typeface="Quicksand" panose="020B0604020202020204" charset="0"/>
              </a:rPr>
            </a:br>
            <a:r>
              <a:rPr lang="en-US" sz="1600" b="1" i="0">
                <a:solidFill>
                  <a:schemeClr val="bg2"/>
                </a:solidFill>
                <a:effectLst/>
                <a:latin typeface="Quicksand" panose="020B0604020202020204" charset="0"/>
              </a:rPr>
              <a:t>Here are key components of a potential solution:</a:t>
            </a:r>
            <a:br>
              <a:rPr lang="en-US" sz="1600" b="1" i="0">
                <a:solidFill>
                  <a:schemeClr val="bg2"/>
                </a:solidFill>
                <a:effectLst/>
                <a:latin typeface="Quicksand" panose="020B0604020202020204" charset="0"/>
              </a:rPr>
            </a:br>
            <a:endParaRPr sz="1600">
              <a:solidFill>
                <a:schemeClr val="bg2"/>
              </a:solidFill>
              <a:latin typeface="Quicksand" panose="020B0604020202020204" charset="0"/>
            </a:endParaRPr>
          </a:p>
        </p:txBody>
      </p:sp>
      <p:grpSp>
        <p:nvGrpSpPr>
          <p:cNvPr id="348" name="Google Shape;348;p40"/>
          <p:cNvGrpSpPr/>
          <p:nvPr/>
        </p:nvGrpSpPr>
        <p:grpSpPr>
          <a:xfrm>
            <a:off x="7676712" y="3494277"/>
            <a:ext cx="521727" cy="549068"/>
            <a:chOff x="4801625" y="1479975"/>
            <a:chExt cx="2580250" cy="2715471"/>
          </a:xfrm>
        </p:grpSpPr>
        <p:sp>
          <p:nvSpPr>
            <p:cNvPr id="349" name="Google Shape;349;p40"/>
            <p:cNvSpPr/>
            <p:nvPr/>
          </p:nvSpPr>
          <p:spPr>
            <a:xfrm>
              <a:off x="4801625" y="1479975"/>
              <a:ext cx="2580250" cy="2265625"/>
            </a:xfrm>
            <a:custGeom>
              <a:avLst/>
              <a:gdLst/>
              <a:ahLst/>
              <a:cxnLst/>
              <a:rect l="l" t="t" r="r" b="b"/>
              <a:pathLst>
                <a:path w="103210" h="90625" extrusionOk="0">
                  <a:moveTo>
                    <a:pt x="11241" y="75404"/>
                  </a:moveTo>
                  <a:lnTo>
                    <a:pt x="12316" y="76210"/>
                  </a:lnTo>
                  <a:lnTo>
                    <a:pt x="13338" y="77125"/>
                  </a:lnTo>
                  <a:lnTo>
                    <a:pt x="14199" y="78093"/>
                  </a:lnTo>
                  <a:lnTo>
                    <a:pt x="15059" y="79115"/>
                  </a:lnTo>
                  <a:lnTo>
                    <a:pt x="14844" y="79276"/>
                  </a:lnTo>
                  <a:lnTo>
                    <a:pt x="14575" y="79437"/>
                  </a:lnTo>
                  <a:lnTo>
                    <a:pt x="14360" y="79706"/>
                  </a:lnTo>
                  <a:lnTo>
                    <a:pt x="14199" y="79975"/>
                  </a:lnTo>
                  <a:lnTo>
                    <a:pt x="14091" y="80244"/>
                  </a:lnTo>
                  <a:lnTo>
                    <a:pt x="14038" y="80567"/>
                  </a:lnTo>
                  <a:lnTo>
                    <a:pt x="14091" y="80836"/>
                  </a:lnTo>
                  <a:lnTo>
                    <a:pt x="14145" y="81158"/>
                  </a:lnTo>
                  <a:lnTo>
                    <a:pt x="14306" y="81481"/>
                  </a:lnTo>
                  <a:lnTo>
                    <a:pt x="14575" y="81804"/>
                  </a:lnTo>
                  <a:lnTo>
                    <a:pt x="14898" y="82073"/>
                  </a:lnTo>
                  <a:lnTo>
                    <a:pt x="15275" y="82180"/>
                  </a:lnTo>
                  <a:lnTo>
                    <a:pt x="15651" y="82234"/>
                  </a:lnTo>
                  <a:lnTo>
                    <a:pt x="16081" y="82180"/>
                  </a:lnTo>
                  <a:lnTo>
                    <a:pt x="16512" y="82019"/>
                  </a:lnTo>
                  <a:lnTo>
                    <a:pt x="16673" y="81911"/>
                  </a:lnTo>
                  <a:lnTo>
                    <a:pt x="17264" y="83202"/>
                  </a:lnTo>
                  <a:lnTo>
                    <a:pt x="17695" y="84547"/>
                  </a:lnTo>
                  <a:lnTo>
                    <a:pt x="18017" y="85945"/>
                  </a:lnTo>
                  <a:lnTo>
                    <a:pt x="18233" y="87397"/>
                  </a:lnTo>
                  <a:lnTo>
                    <a:pt x="4410" y="87397"/>
                  </a:lnTo>
                  <a:lnTo>
                    <a:pt x="11241" y="75404"/>
                  </a:lnTo>
                  <a:close/>
                  <a:moveTo>
                    <a:pt x="59968" y="80620"/>
                  </a:moveTo>
                  <a:lnTo>
                    <a:pt x="59968" y="87397"/>
                  </a:lnTo>
                  <a:lnTo>
                    <a:pt x="53192" y="87397"/>
                  </a:lnTo>
                  <a:lnTo>
                    <a:pt x="53192" y="80620"/>
                  </a:lnTo>
                  <a:close/>
                  <a:moveTo>
                    <a:pt x="91969" y="75404"/>
                  </a:moveTo>
                  <a:lnTo>
                    <a:pt x="98800" y="87397"/>
                  </a:lnTo>
                  <a:lnTo>
                    <a:pt x="84978" y="87397"/>
                  </a:lnTo>
                  <a:lnTo>
                    <a:pt x="85193" y="85945"/>
                  </a:lnTo>
                  <a:lnTo>
                    <a:pt x="85515" y="84547"/>
                  </a:lnTo>
                  <a:lnTo>
                    <a:pt x="85946" y="83202"/>
                  </a:lnTo>
                  <a:lnTo>
                    <a:pt x="86483" y="81911"/>
                  </a:lnTo>
                  <a:lnTo>
                    <a:pt x="86699" y="82019"/>
                  </a:lnTo>
                  <a:lnTo>
                    <a:pt x="87129" y="82180"/>
                  </a:lnTo>
                  <a:lnTo>
                    <a:pt x="87505" y="82234"/>
                  </a:lnTo>
                  <a:lnTo>
                    <a:pt x="87936" y="82180"/>
                  </a:lnTo>
                  <a:lnTo>
                    <a:pt x="88312" y="82073"/>
                  </a:lnTo>
                  <a:lnTo>
                    <a:pt x="88635" y="81804"/>
                  </a:lnTo>
                  <a:lnTo>
                    <a:pt x="88904" y="81481"/>
                  </a:lnTo>
                  <a:lnTo>
                    <a:pt x="89065" y="81158"/>
                  </a:lnTo>
                  <a:lnTo>
                    <a:pt x="89119" y="80836"/>
                  </a:lnTo>
                  <a:lnTo>
                    <a:pt x="89119" y="80567"/>
                  </a:lnTo>
                  <a:lnTo>
                    <a:pt x="89119" y="80244"/>
                  </a:lnTo>
                  <a:lnTo>
                    <a:pt x="89011" y="79975"/>
                  </a:lnTo>
                  <a:lnTo>
                    <a:pt x="88850" y="79706"/>
                  </a:lnTo>
                  <a:lnTo>
                    <a:pt x="88635" y="79437"/>
                  </a:lnTo>
                  <a:lnTo>
                    <a:pt x="88366" y="79276"/>
                  </a:lnTo>
                  <a:lnTo>
                    <a:pt x="88151" y="79115"/>
                  </a:lnTo>
                  <a:lnTo>
                    <a:pt x="88957" y="78093"/>
                  </a:lnTo>
                  <a:lnTo>
                    <a:pt x="89872" y="77125"/>
                  </a:lnTo>
                  <a:lnTo>
                    <a:pt x="90894" y="76210"/>
                  </a:lnTo>
                  <a:lnTo>
                    <a:pt x="91969" y="75404"/>
                  </a:lnTo>
                  <a:close/>
                  <a:moveTo>
                    <a:pt x="51578" y="0"/>
                  </a:moveTo>
                  <a:lnTo>
                    <a:pt x="51202" y="54"/>
                  </a:lnTo>
                  <a:lnTo>
                    <a:pt x="50771" y="215"/>
                  </a:lnTo>
                  <a:lnTo>
                    <a:pt x="50449" y="484"/>
                  </a:lnTo>
                  <a:lnTo>
                    <a:pt x="50180" y="807"/>
                  </a:lnTo>
                  <a:lnTo>
                    <a:pt x="39154" y="20115"/>
                  </a:lnTo>
                  <a:lnTo>
                    <a:pt x="39047" y="20437"/>
                  </a:lnTo>
                  <a:lnTo>
                    <a:pt x="38993" y="20706"/>
                  </a:lnTo>
                  <a:lnTo>
                    <a:pt x="38939" y="21029"/>
                  </a:lnTo>
                  <a:lnTo>
                    <a:pt x="38993" y="21352"/>
                  </a:lnTo>
                  <a:lnTo>
                    <a:pt x="39100" y="21621"/>
                  </a:lnTo>
                  <a:lnTo>
                    <a:pt x="39262" y="21890"/>
                  </a:lnTo>
                  <a:lnTo>
                    <a:pt x="39477" y="22105"/>
                  </a:lnTo>
                  <a:lnTo>
                    <a:pt x="39746" y="22320"/>
                  </a:lnTo>
                  <a:lnTo>
                    <a:pt x="40069" y="22427"/>
                  </a:lnTo>
                  <a:lnTo>
                    <a:pt x="40391" y="22535"/>
                  </a:lnTo>
                  <a:lnTo>
                    <a:pt x="40714" y="22535"/>
                  </a:lnTo>
                  <a:lnTo>
                    <a:pt x="40983" y="22481"/>
                  </a:lnTo>
                  <a:lnTo>
                    <a:pt x="41306" y="22374"/>
                  </a:lnTo>
                  <a:lnTo>
                    <a:pt x="41574" y="22212"/>
                  </a:lnTo>
                  <a:lnTo>
                    <a:pt x="41790" y="21997"/>
                  </a:lnTo>
                  <a:lnTo>
                    <a:pt x="41951" y="21728"/>
                  </a:lnTo>
                  <a:lnTo>
                    <a:pt x="49965" y="7691"/>
                  </a:lnTo>
                  <a:lnTo>
                    <a:pt x="49965" y="56848"/>
                  </a:lnTo>
                  <a:lnTo>
                    <a:pt x="49642" y="56902"/>
                  </a:lnTo>
                  <a:lnTo>
                    <a:pt x="49319" y="57064"/>
                  </a:lnTo>
                  <a:lnTo>
                    <a:pt x="49050" y="57279"/>
                  </a:lnTo>
                  <a:lnTo>
                    <a:pt x="48781" y="57601"/>
                  </a:lnTo>
                  <a:lnTo>
                    <a:pt x="48674" y="57870"/>
                  </a:lnTo>
                  <a:lnTo>
                    <a:pt x="48566" y="58193"/>
                  </a:lnTo>
                  <a:lnTo>
                    <a:pt x="48566" y="58516"/>
                  </a:lnTo>
                  <a:lnTo>
                    <a:pt x="48620" y="58838"/>
                  </a:lnTo>
                  <a:lnTo>
                    <a:pt x="48728" y="59107"/>
                  </a:lnTo>
                  <a:lnTo>
                    <a:pt x="48889" y="59376"/>
                  </a:lnTo>
                  <a:lnTo>
                    <a:pt x="49104" y="59591"/>
                  </a:lnTo>
                  <a:lnTo>
                    <a:pt x="49373" y="59807"/>
                  </a:lnTo>
                  <a:lnTo>
                    <a:pt x="49965" y="60183"/>
                  </a:lnTo>
                  <a:lnTo>
                    <a:pt x="49965" y="87397"/>
                  </a:lnTo>
                  <a:lnTo>
                    <a:pt x="21460" y="87397"/>
                  </a:lnTo>
                  <a:lnTo>
                    <a:pt x="21352" y="86268"/>
                  </a:lnTo>
                  <a:lnTo>
                    <a:pt x="21137" y="85192"/>
                  </a:lnTo>
                  <a:lnTo>
                    <a:pt x="20922" y="84116"/>
                  </a:lnTo>
                  <a:lnTo>
                    <a:pt x="20599" y="83041"/>
                  </a:lnTo>
                  <a:lnTo>
                    <a:pt x="20223" y="82019"/>
                  </a:lnTo>
                  <a:lnTo>
                    <a:pt x="19846" y="80997"/>
                  </a:lnTo>
                  <a:lnTo>
                    <a:pt x="19362" y="79975"/>
                  </a:lnTo>
                  <a:lnTo>
                    <a:pt x="18824" y="79007"/>
                  </a:lnTo>
                  <a:lnTo>
                    <a:pt x="18233" y="78093"/>
                  </a:lnTo>
                  <a:lnTo>
                    <a:pt x="17641" y="77178"/>
                  </a:lnTo>
                  <a:lnTo>
                    <a:pt x="16942" y="76318"/>
                  </a:lnTo>
                  <a:lnTo>
                    <a:pt x="16243" y="75511"/>
                  </a:lnTo>
                  <a:lnTo>
                    <a:pt x="15436" y="74704"/>
                  </a:lnTo>
                  <a:lnTo>
                    <a:pt x="14629" y="73951"/>
                  </a:lnTo>
                  <a:lnTo>
                    <a:pt x="13769" y="73252"/>
                  </a:lnTo>
                  <a:lnTo>
                    <a:pt x="12854" y="72607"/>
                  </a:lnTo>
                  <a:lnTo>
                    <a:pt x="27591" y="46845"/>
                  </a:lnTo>
                  <a:lnTo>
                    <a:pt x="30495" y="48620"/>
                  </a:lnTo>
                  <a:lnTo>
                    <a:pt x="30925" y="48781"/>
                  </a:lnTo>
                  <a:lnTo>
                    <a:pt x="31302" y="48835"/>
                  </a:lnTo>
                  <a:lnTo>
                    <a:pt x="31732" y="48781"/>
                  </a:lnTo>
                  <a:lnTo>
                    <a:pt x="32109" y="48620"/>
                  </a:lnTo>
                  <a:lnTo>
                    <a:pt x="32431" y="48351"/>
                  </a:lnTo>
                  <a:lnTo>
                    <a:pt x="32700" y="48028"/>
                  </a:lnTo>
                  <a:lnTo>
                    <a:pt x="32862" y="47759"/>
                  </a:lnTo>
                  <a:lnTo>
                    <a:pt x="32915" y="47436"/>
                  </a:lnTo>
                  <a:lnTo>
                    <a:pt x="32915" y="47114"/>
                  </a:lnTo>
                  <a:lnTo>
                    <a:pt x="32862" y="46791"/>
                  </a:lnTo>
                  <a:lnTo>
                    <a:pt x="32808" y="46522"/>
                  </a:lnTo>
                  <a:lnTo>
                    <a:pt x="32646" y="46253"/>
                  </a:lnTo>
                  <a:lnTo>
                    <a:pt x="32431" y="46038"/>
                  </a:lnTo>
                  <a:lnTo>
                    <a:pt x="32162" y="45823"/>
                  </a:lnTo>
                  <a:lnTo>
                    <a:pt x="29204" y="44048"/>
                  </a:lnTo>
                  <a:lnTo>
                    <a:pt x="38240" y="28236"/>
                  </a:lnTo>
                  <a:lnTo>
                    <a:pt x="38348" y="27967"/>
                  </a:lnTo>
                  <a:lnTo>
                    <a:pt x="38455" y="27644"/>
                  </a:lnTo>
                  <a:lnTo>
                    <a:pt x="38455" y="27322"/>
                  </a:lnTo>
                  <a:lnTo>
                    <a:pt x="38401" y="27053"/>
                  </a:lnTo>
                  <a:lnTo>
                    <a:pt x="38294" y="26730"/>
                  </a:lnTo>
                  <a:lnTo>
                    <a:pt x="38132" y="26461"/>
                  </a:lnTo>
                  <a:lnTo>
                    <a:pt x="37917" y="26246"/>
                  </a:lnTo>
                  <a:lnTo>
                    <a:pt x="37648" y="26031"/>
                  </a:lnTo>
                  <a:lnTo>
                    <a:pt x="37326" y="25923"/>
                  </a:lnTo>
                  <a:lnTo>
                    <a:pt x="37003" y="25870"/>
                  </a:lnTo>
                  <a:lnTo>
                    <a:pt x="36734" y="25870"/>
                  </a:lnTo>
                  <a:lnTo>
                    <a:pt x="36411" y="25923"/>
                  </a:lnTo>
                  <a:lnTo>
                    <a:pt x="36089" y="26031"/>
                  </a:lnTo>
                  <a:lnTo>
                    <a:pt x="35873" y="26192"/>
                  </a:lnTo>
                  <a:lnTo>
                    <a:pt x="35605" y="26407"/>
                  </a:lnTo>
                  <a:lnTo>
                    <a:pt x="35443" y="26676"/>
                  </a:lnTo>
                  <a:lnTo>
                    <a:pt x="215" y="88204"/>
                  </a:lnTo>
                  <a:lnTo>
                    <a:pt x="54" y="88580"/>
                  </a:lnTo>
                  <a:lnTo>
                    <a:pt x="0" y="89011"/>
                  </a:lnTo>
                  <a:lnTo>
                    <a:pt x="54" y="89441"/>
                  </a:lnTo>
                  <a:lnTo>
                    <a:pt x="215" y="89817"/>
                  </a:lnTo>
                  <a:lnTo>
                    <a:pt x="484" y="90140"/>
                  </a:lnTo>
                  <a:lnTo>
                    <a:pt x="807" y="90409"/>
                  </a:lnTo>
                  <a:lnTo>
                    <a:pt x="1183" y="90570"/>
                  </a:lnTo>
                  <a:lnTo>
                    <a:pt x="1614" y="90624"/>
                  </a:lnTo>
                  <a:lnTo>
                    <a:pt x="101597" y="90624"/>
                  </a:lnTo>
                  <a:lnTo>
                    <a:pt x="102027" y="90570"/>
                  </a:lnTo>
                  <a:lnTo>
                    <a:pt x="102403" y="90409"/>
                  </a:lnTo>
                  <a:lnTo>
                    <a:pt x="102726" y="90140"/>
                  </a:lnTo>
                  <a:lnTo>
                    <a:pt x="102995" y="89817"/>
                  </a:lnTo>
                  <a:lnTo>
                    <a:pt x="103156" y="89441"/>
                  </a:lnTo>
                  <a:lnTo>
                    <a:pt x="103210" y="89011"/>
                  </a:lnTo>
                  <a:lnTo>
                    <a:pt x="103156" y="88580"/>
                  </a:lnTo>
                  <a:lnTo>
                    <a:pt x="102995" y="88204"/>
                  </a:lnTo>
                  <a:lnTo>
                    <a:pt x="67767" y="26676"/>
                  </a:lnTo>
                  <a:lnTo>
                    <a:pt x="67606" y="26407"/>
                  </a:lnTo>
                  <a:lnTo>
                    <a:pt x="67337" y="26192"/>
                  </a:lnTo>
                  <a:lnTo>
                    <a:pt x="67068" y="26031"/>
                  </a:lnTo>
                  <a:lnTo>
                    <a:pt x="66799" y="25923"/>
                  </a:lnTo>
                  <a:lnTo>
                    <a:pt x="66476" y="25870"/>
                  </a:lnTo>
                  <a:lnTo>
                    <a:pt x="66207" y="25870"/>
                  </a:lnTo>
                  <a:lnTo>
                    <a:pt x="65884" y="25923"/>
                  </a:lnTo>
                  <a:lnTo>
                    <a:pt x="65562" y="26031"/>
                  </a:lnTo>
                  <a:lnTo>
                    <a:pt x="65293" y="26246"/>
                  </a:lnTo>
                  <a:lnTo>
                    <a:pt x="65078" y="26461"/>
                  </a:lnTo>
                  <a:lnTo>
                    <a:pt x="64916" y="26730"/>
                  </a:lnTo>
                  <a:lnTo>
                    <a:pt x="64809" y="27053"/>
                  </a:lnTo>
                  <a:lnTo>
                    <a:pt x="64755" y="27322"/>
                  </a:lnTo>
                  <a:lnTo>
                    <a:pt x="64755" y="27644"/>
                  </a:lnTo>
                  <a:lnTo>
                    <a:pt x="64863" y="27967"/>
                  </a:lnTo>
                  <a:lnTo>
                    <a:pt x="64970" y="28236"/>
                  </a:lnTo>
                  <a:lnTo>
                    <a:pt x="74006" y="44048"/>
                  </a:lnTo>
                  <a:lnTo>
                    <a:pt x="71048" y="45823"/>
                  </a:lnTo>
                  <a:lnTo>
                    <a:pt x="70779" y="46038"/>
                  </a:lnTo>
                  <a:lnTo>
                    <a:pt x="70564" y="46253"/>
                  </a:lnTo>
                  <a:lnTo>
                    <a:pt x="70402" y="46522"/>
                  </a:lnTo>
                  <a:lnTo>
                    <a:pt x="70295" y="46791"/>
                  </a:lnTo>
                  <a:lnTo>
                    <a:pt x="70295" y="47114"/>
                  </a:lnTo>
                  <a:lnTo>
                    <a:pt x="70295" y="47436"/>
                  </a:lnTo>
                  <a:lnTo>
                    <a:pt x="70348" y="47759"/>
                  </a:lnTo>
                  <a:lnTo>
                    <a:pt x="70510" y="48028"/>
                  </a:lnTo>
                  <a:lnTo>
                    <a:pt x="70779" y="48351"/>
                  </a:lnTo>
                  <a:lnTo>
                    <a:pt x="71101" y="48620"/>
                  </a:lnTo>
                  <a:lnTo>
                    <a:pt x="71478" y="48781"/>
                  </a:lnTo>
                  <a:lnTo>
                    <a:pt x="71908" y="48835"/>
                  </a:lnTo>
                  <a:lnTo>
                    <a:pt x="72285" y="48781"/>
                  </a:lnTo>
                  <a:lnTo>
                    <a:pt x="72715" y="48620"/>
                  </a:lnTo>
                  <a:lnTo>
                    <a:pt x="75619" y="46845"/>
                  </a:lnTo>
                  <a:lnTo>
                    <a:pt x="90356" y="72607"/>
                  </a:lnTo>
                  <a:lnTo>
                    <a:pt x="89442" y="73252"/>
                  </a:lnTo>
                  <a:lnTo>
                    <a:pt x="88581" y="73951"/>
                  </a:lnTo>
                  <a:lnTo>
                    <a:pt x="87774" y="74704"/>
                  </a:lnTo>
                  <a:lnTo>
                    <a:pt x="86967" y="75511"/>
                  </a:lnTo>
                  <a:lnTo>
                    <a:pt x="86268" y="76318"/>
                  </a:lnTo>
                  <a:lnTo>
                    <a:pt x="85569" y="77178"/>
                  </a:lnTo>
                  <a:lnTo>
                    <a:pt x="84978" y="78093"/>
                  </a:lnTo>
                  <a:lnTo>
                    <a:pt x="84386" y="79007"/>
                  </a:lnTo>
                  <a:lnTo>
                    <a:pt x="83848" y="79975"/>
                  </a:lnTo>
                  <a:lnTo>
                    <a:pt x="83364" y="80997"/>
                  </a:lnTo>
                  <a:lnTo>
                    <a:pt x="82988" y="82019"/>
                  </a:lnTo>
                  <a:lnTo>
                    <a:pt x="82611" y="83041"/>
                  </a:lnTo>
                  <a:lnTo>
                    <a:pt x="82288" y="84116"/>
                  </a:lnTo>
                  <a:lnTo>
                    <a:pt x="82073" y="85192"/>
                  </a:lnTo>
                  <a:lnTo>
                    <a:pt x="81858" y="86268"/>
                  </a:lnTo>
                  <a:lnTo>
                    <a:pt x="81751" y="87397"/>
                  </a:lnTo>
                  <a:lnTo>
                    <a:pt x="63195" y="87397"/>
                  </a:lnTo>
                  <a:lnTo>
                    <a:pt x="63195" y="79007"/>
                  </a:lnTo>
                  <a:lnTo>
                    <a:pt x="63195" y="78684"/>
                  </a:lnTo>
                  <a:lnTo>
                    <a:pt x="63088" y="78362"/>
                  </a:lnTo>
                  <a:lnTo>
                    <a:pt x="62926" y="78093"/>
                  </a:lnTo>
                  <a:lnTo>
                    <a:pt x="62765" y="77878"/>
                  </a:lnTo>
                  <a:lnTo>
                    <a:pt x="62496" y="77662"/>
                  </a:lnTo>
                  <a:lnTo>
                    <a:pt x="62227" y="77501"/>
                  </a:lnTo>
                  <a:lnTo>
                    <a:pt x="61905" y="77393"/>
                  </a:lnTo>
                  <a:lnTo>
                    <a:pt x="53192" y="77393"/>
                  </a:lnTo>
                  <a:lnTo>
                    <a:pt x="53192" y="60183"/>
                  </a:lnTo>
                  <a:lnTo>
                    <a:pt x="53837" y="59807"/>
                  </a:lnTo>
                  <a:lnTo>
                    <a:pt x="54106" y="59591"/>
                  </a:lnTo>
                  <a:lnTo>
                    <a:pt x="54321" y="59376"/>
                  </a:lnTo>
                  <a:lnTo>
                    <a:pt x="54482" y="59107"/>
                  </a:lnTo>
                  <a:lnTo>
                    <a:pt x="54590" y="58838"/>
                  </a:lnTo>
                  <a:lnTo>
                    <a:pt x="54644" y="58516"/>
                  </a:lnTo>
                  <a:lnTo>
                    <a:pt x="54644" y="58193"/>
                  </a:lnTo>
                  <a:lnTo>
                    <a:pt x="54536" y="57870"/>
                  </a:lnTo>
                  <a:lnTo>
                    <a:pt x="54429" y="57601"/>
                  </a:lnTo>
                  <a:lnTo>
                    <a:pt x="54160" y="57279"/>
                  </a:lnTo>
                  <a:lnTo>
                    <a:pt x="53891" y="57064"/>
                  </a:lnTo>
                  <a:lnTo>
                    <a:pt x="53568" y="56902"/>
                  </a:lnTo>
                  <a:lnTo>
                    <a:pt x="53192" y="56848"/>
                  </a:lnTo>
                  <a:lnTo>
                    <a:pt x="53192" y="7691"/>
                  </a:lnTo>
                  <a:lnTo>
                    <a:pt x="61259" y="21728"/>
                  </a:lnTo>
                  <a:lnTo>
                    <a:pt x="61474" y="22051"/>
                  </a:lnTo>
                  <a:lnTo>
                    <a:pt x="61851" y="22320"/>
                  </a:lnTo>
                  <a:lnTo>
                    <a:pt x="62227" y="22481"/>
                  </a:lnTo>
                  <a:lnTo>
                    <a:pt x="62657" y="22535"/>
                  </a:lnTo>
                  <a:lnTo>
                    <a:pt x="63034" y="22481"/>
                  </a:lnTo>
                  <a:lnTo>
                    <a:pt x="63410" y="22320"/>
                  </a:lnTo>
                  <a:lnTo>
                    <a:pt x="63679" y="22105"/>
                  </a:lnTo>
                  <a:lnTo>
                    <a:pt x="63895" y="21890"/>
                  </a:lnTo>
                  <a:lnTo>
                    <a:pt x="64056" y="21621"/>
                  </a:lnTo>
                  <a:lnTo>
                    <a:pt x="64217" y="21352"/>
                  </a:lnTo>
                  <a:lnTo>
                    <a:pt x="64217" y="21029"/>
                  </a:lnTo>
                  <a:lnTo>
                    <a:pt x="64217" y="20706"/>
                  </a:lnTo>
                  <a:lnTo>
                    <a:pt x="64163" y="20437"/>
                  </a:lnTo>
                  <a:lnTo>
                    <a:pt x="64056" y="20115"/>
                  </a:lnTo>
                  <a:lnTo>
                    <a:pt x="52977" y="807"/>
                  </a:lnTo>
                  <a:lnTo>
                    <a:pt x="52761" y="484"/>
                  </a:lnTo>
                  <a:lnTo>
                    <a:pt x="52439" y="215"/>
                  </a:lnTo>
                  <a:lnTo>
                    <a:pt x="52008" y="54"/>
                  </a:lnTo>
                  <a:lnTo>
                    <a:pt x="51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6125803" y="3763794"/>
              <a:ext cx="256849" cy="431652"/>
            </a:xfrm>
            <a:custGeom>
              <a:avLst/>
              <a:gdLst/>
              <a:ahLst/>
              <a:cxnLst/>
              <a:rect l="l" t="t" r="r" b="b"/>
              <a:pathLst>
                <a:path w="10274" h="17266" extrusionOk="0">
                  <a:moveTo>
                    <a:pt x="5540" y="3228"/>
                  </a:moveTo>
                  <a:lnTo>
                    <a:pt x="5863" y="3335"/>
                  </a:lnTo>
                  <a:lnTo>
                    <a:pt x="6186" y="3551"/>
                  </a:lnTo>
                  <a:lnTo>
                    <a:pt x="6455" y="3766"/>
                  </a:lnTo>
                  <a:lnTo>
                    <a:pt x="6724" y="4035"/>
                  </a:lnTo>
                  <a:lnTo>
                    <a:pt x="6885" y="4357"/>
                  </a:lnTo>
                  <a:lnTo>
                    <a:pt x="6993" y="4734"/>
                  </a:lnTo>
                  <a:lnTo>
                    <a:pt x="7046" y="5110"/>
                  </a:lnTo>
                  <a:lnTo>
                    <a:pt x="7046" y="6993"/>
                  </a:lnTo>
                  <a:lnTo>
                    <a:pt x="3228" y="6993"/>
                  </a:lnTo>
                  <a:lnTo>
                    <a:pt x="3228" y="5110"/>
                  </a:lnTo>
                  <a:lnTo>
                    <a:pt x="3282" y="4734"/>
                  </a:lnTo>
                  <a:lnTo>
                    <a:pt x="3389" y="4357"/>
                  </a:lnTo>
                  <a:lnTo>
                    <a:pt x="3550" y="4035"/>
                  </a:lnTo>
                  <a:lnTo>
                    <a:pt x="3766" y="3766"/>
                  </a:lnTo>
                  <a:lnTo>
                    <a:pt x="4088" y="3551"/>
                  </a:lnTo>
                  <a:lnTo>
                    <a:pt x="4411" y="3335"/>
                  </a:lnTo>
                  <a:lnTo>
                    <a:pt x="4734" y="3228"/>
                  </a:lnTo>
                  <a:close/>
                  <a:moveTo>
                    <a:pt x="4626" y="1"/>
                  </a:moveTo>
                  <a:lnTo>
                    <a:pt x="4088" y="109"/>
                  </a:lnTo>
                  <a:lnTo>
                    <a:pt x="3604" y="216"/>
                  </a:lnTo>
                  <a:lnTo>
                    <a:pt x="3120" y="377"/>
                  </a:lnTo>
                  <a:lnTo>
                    <a:pt x="2690" y="593"/>
                  </a:lnTo>
                  <a:lnTo>
                    <a:pt x="2260" y="861"/>
                  </a:lnTo>
                  <a:lnTo>
                    <a:pt x="1883" y="1130"/>
                  </a:lnTo>
                  <a:lnTo>
                    <a:pt x="1507" y="1507"/>
                  </a:lnTo>
                  <a:lnTo>
                    <a:pt x="1184" y="1830"/>
                  </a:lnTo>
                  <a:lnTo>
                    <a:pt x="861" y="2260"/>
                  </a:lnTo>
                  <a:lnTo>
                    <a:pt x="646" y="2690"/>
                  </a:lnTo>
                  <a:lnTo>
                    <a:pt x="431" y="3120"/>
                  </a:lnTo>
                  <a:lnTo>
                    <a:pt x="216" y="3604"/>
                  </a:lnTo>
                  <a:lnTo>
                    <a:pt x="108" y="4088"/>
                  </a:lnTo>
                  <a:lnTo>
                    <a:pt x="55" y="4572"/>
                  </a:lnTo>
                  <a:lnTo>
                    <a:pt x="1" y="5110"/>
                  </a:lnTo>
                  <a:lnTo>
                    <a:pt x="1" y="15652"/>
                  </a:lnTo>
                  <a:lnTo>
                    <a:pt x="55" y="15974"/>
                  </a:lnTo>
                  <a:lnTo>
                    <a:pt x="108" y="16297"/>
                  </a:lnTo>
                  <a:lnTo>
                    <a:pt x="270" y="16566"/>
                  </a:lnTo>
                  <a:lnTo>
                    <a:pt x="485" y="16835"/>
                  </a:lnTo>
                  <a:lnTo>
                    <a:pt x="700" y="16996"/>
                  </a:lnTo>
                  <a:lnTo>
                    <a:pt x="969" y="17158"/>
                  </a:lnTo>
                  <a:lnTo>
                    <a:pt x="1292" y="17265"/>
                  </a:lnTo>
                  <a:lnTo>
                    <a:pt x="1937" y="17265"/>
                  </a:lnTo>
                  <a:lnTo>
                    <a:pt x="2260" y="17158"/>
                  </a:lnTo>
                  <a:lnTo>
                    <a:pt x="2529" y="16996"/>
                  </a:lnTo>
                  <a:lnTo>
                    <a:pt x="2744" y="16835"/>
                  </a:lnTo>
                  <a:lnTo>
                    <a:pt x="2959" y="16566"/>
                  </a:lnTo>
                  <a:lnTo>
                    <a:pt x="3120" y="16297"/>
                  </a:lnTo>
                  <a:lnTo>
                    <a:pt x="3174" y="15974"/>
                  </a:lnTo>
                  <a:lnTo>
                    <a:pt x="3228" y="15652"/>
                  </a:lnTo>
                  <a:lnTo>
                    <a:pt x="3228" y="10220"/>
                  </a:lnTo>
                  <a:lnTo>
                    <a:pt x="7046" y="10220"/>
                  </a:lnTo>
                  <a:lnTo>
                    <a:pt x="7046" y="15652"/>
                  </a:lnTo>
                  <a:lnTo>
                    <a:pt x="7046" y="15974"/>
                  </a:lnTo>
                  <a:lnTo>
                    <a:pt x="7154" y="16297"/>
                  </a:lnTo>
                  <a:lnTo>
                    <a:pt x="7315" y="16566"/>
                  </a:lnTo>
                  <a:lnTo>
                    <a:pt x="7530" y="16835"/>
                  </a:lnTo>
                  <a:lnTo>
                    <a:pt x="7746" y="16996"/>
                  </a:lnTo>
                  <a:lnTo>
                    <a:pt x="8014" y="17158"/>
                  </a:lnTo>
                  <a:lnTo>
                    <a:pt x="8337" y="17265"/>
                  </a:lnTo>
                  <a:lnTo>
                    <a:pt x="8983" y="17265"/>
                  </a:lnTo>
                  <a:lnTo>
                    <a:pt x="9305" y="17158"/>
                  </a:lnTo>
                  <a:lnTo>
                    <a:pt x="9574" y="16996"/>
                  </a:lnTo>
                  <a:lnTo>
                    <a:pt x="9789" y="16835"/>
                  </a:lnTo>
                  <a:lnTo>
                    <a:pt x="10004" y="16566"/>
                  </a:lnTo>
                  <a:lnTo>
                    <a:pt x="10112" y="16297"/>
                  </a:lnTo>
                  <a:lnTo>
                    <a:pt x="10220" y="15974"/>
                  </a:lnTo>
                  <a:lnTo>
                    <a:pt x="10273" y="15652"/>
                  </a:lnTo>
                  <a:lnTo>
                    <a:pt x="10273" y="5110"/>
                  </a:lnTo>
                  <a:lnTo>
                    <a:pt x="10220" y="4572"/>
                  </a:lnTo>
                  <a:lnTo>
                    <a:pt x="10166" y="4088"/>
                  </a:lnTo>
                  <a:lnTo>
                    <a:pt x="10058" y="3604"/>
                  </a:lnTo>
                  <a:lnTo>
                    <a:pt x="9843" y="3120"/>
                  </a:lnTo>
                  <a:lnTo>
                    <a:pt x="9628" y="2690"/>
                  </a:lnTo>
                  <a:lnTo>
                    <a:pt x="9413" y="2260"/>
                  </a:lnTo>
                  <a:lnTo>
                    <a:pt x="9090" y="1830"/>
                  </a:lnTo>
                  <a:lnTo>
                    <a:pt x="8767" y="1507"/>
                  </a:lnTo>
                  <a:lnTo>
                    <a:pt x="8391" y="1130"/>
                  </a:lnTo>
                  <a:lnTo>
                    <a:pt x="8014" y="861"/>
                  </a:lnTo>
                  <a:lnTo>
                    <a:pt x="7584" y="593"/>
                  </a:lnTo>
                  <a:lnTo>
                    <a:pt x="7154" y="377"/>
                  </a:lnTo>
                  <a:lnTo>
                    <a:pt x="6670" y="216"/>
                  </a:lnTo>
                  <a:lnTo>
                    <a:pt x="6186" y="109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5051700" y="2099800"/>
              <a:ext cx="256850" cy="432975"/>
            </a:xfrm>
            <a:custGeom>
              <a:avLst/>
              <a:gdLst/>
              <a:ahLst/>
              <a:cxnLst/>
              <a:rect l="l" t="t" r="r" b="b"/>
              <a:pathLst>
                <a:path w="10274" h="17319" extrusionOk="0">
                  <a:moveTo>
                    <a:pt x="5110" y="3228"/>
                  </a:moveTo>
                  <a:lnTo>
                    <a:pt x="5487" y="3282"/>
                  </a:lnTo>
                  <a:lnTo>
                    <a:pt x="5863" y="3389"/>
                  </a:lnTo>
                  <a:lnTo>
                    <a:pt x="6186" y="3551"/>
                  </a:lnTo>
                  <a:lnTo>
                    <a:pt x="6455" y="3766"/>
                  </a:lnTo>
                  <a:lnTo>
                    <a:pt x="6724" y="4088"/>
                  </a:lnTo>
                  <a:lnTo>
                    <a:pt x="6885" y="4411"/>
                  </a:lnTo>
                  <a:lnTo>
                    <a:pt x="6993" y="4734"/>
                  </a:lnTo>
                  <a:lnTo>
                    <a:pt x="7046" y="5110"/>
                  </a:lnTo>
                  <a:lnTo>
                    <a:pt x="6993" y="5541"/>
                  </a:lnTo>
                  <a:lnTo>
                    <a:pt x="6885" y="5863"/>
                  </a:lnTo>
                  <a:lnTo>
                    <a:pt x="6724" y="6186"/>
                  </a:lnTo>
                  <a:lnTo>
                    <a:pt x="6455" y="6455"/>
                  </a:lnTo>
                  <a:lnTo>
                    <a:pt x="6186" y="6724"/>
                  </a:lnTo>
                  <a:lnTo>
                    <a:pt x="5863" y="6885"/>
                  </a:lnTo>
                  <a:lnTo>
                    <a:pt x="5487" y="6993"/>
                  </a:lnTo>
                  <a:lnTo>
                    <a:pt x="5110" y="7046"/>
                  </a:lnTo>
                  <a:lnTo>
                    <a:pt x="3228" y="7046"/>
                  </a:lnTo>
                  <a:lnTo>
                    <a:pt x="3228" y="3228"/>
                  </a:lnTo>
                  <a:close/>
                  <a:moveTo>
                    <a:pt x="5110" y="10273"/>
                  </a:moveTo>
                  <a:lnTo>
                    <a:pt x="5487" y="10327"/>
                  </a:lnTo>
                  <a:lnTo>
                    <a:pt x="5863" y="10435"/>
                  </a:lnTo>
                  <a:lnTo>
                    <a:pt x="6186" y="10596"/>
                  </a:lnTo>
                  <a:lnTo>
                    <a:pt x="6455" y="10811"/>
                  </a:lnTo>
                  <a:lnTo>
                    <a:pt x="6724" y="11080"/>
                  </a:lnTo>
                  <a:lnTo>
                    <a:pt x="6885" y="11403"/>
                  </a:lnTo>
                  <a:lnTo>
                    <a:pt x="6993" y="11779"/>
                  </a:lnTo>
                  <a:lnTo>
                    <a:pt x="7046" y="12156"/>
                  </a:lnTo>
                  <a:lnTo>
                    <a:pt x="6993" y="12532"/>
                  </a:lnTo>
                  <a:lnTo>
                    <a:pt x="6885" y="12909"/>
                  </a:lnTo>
                  <a:lnTo>
                    <a:pt x="6724" y="13231"/>
                  </a:lnTo>
                  <a:lnTo>
                    <a:pt x="6455" y="13500"/>
                  </a:lnTo>
                  <a:lnTo>
                    <a:pt x="6186" y="13769"/>
                  </a:lnTo>
                  <a:lnTo>
                    <a:pt x="5863" y="13931"/>
                  </a:lnTo>
                  <a:lnTo>
                    <a:pt x="5487" y="14038"/>
                  </a:lnTo>
                  <a:lnTo>
                    <a:pt x="5110" y="14092"/>
                  </a:lnTo>
                  <a:lnTo>
                    <a:pt x="3228" y="14092"/>
                  </a:lnTo>
                  <a:lnTo>
                    <a:pt x="3228" y="10273"/>
                  </a:lnTo>
                  <a:close/>
                  <a:moveTo>
                    <a:pt x="1614" y="1"/>
                  </a:moveTo>
                  <a:lnTo>
                    <a:pt x="1292" y="55"/>
                  </a:lnTo>
                  <a:lnTo>
                    <a:pt x="969" y="108"/>
                  </a:lnTo>
                  <a:lnTo>
                    <a:pt x="700" y="270"/>
                  </a:lnTo>
                  <a:lnTo>
                    <a:pt x="485" y="485"/>
                  </a:lnTo>
                  <a:lnTo>
                    <a:pt x="270" y="700"/>
                  </a:lnTo>
                  <a:lnTo>
                    <a:pt x="108" y="969"/>
                  </a:lnTo>
                  <a:lnTo>
                    <a:pt x="55" y="1292"/>
                  </a:lnTo>
                  <a:lnTo>
                    <a:pt x="1" y="1614"/>
                  </a:lnTo>
                  <a:lnTo>
                    <a:pt x="1" y="15705"/>
                  </a:lnTo>
                  <a:lnTo>
                    <a:pt x="55" y="16028"/>
                  </a:lnTo>
                  <a:lnTo>
                    <a:pt x="108" y="16297"/>
                  </a:lnTo>
                  <a:lnTo>
                    <a:pt x="270" y="16566"/>
                  </a:lnTo>
                  <a:lnTo>
                    <a:pt x="485" y="16835"/>
                  </a:lnTo>
                  <a:lnTo>
                    <a:pt x="700" y="16996"/>
                  </a:lnTo>
                  <a:lnTo>
                    <a:pt x="969" y="17158"/>
                  </a:lnTo>
                  <a:lnTo>
                    <a:pt x="1292" y="17265"/>
                  </a:lnTo>
                  <a:lnTo>
                    <a:pt x="1614" y="17319"/>
                  </a:lnTo>
                  <a:lnTo>
                    <a:pt x="5110" y="17319"/>
                  </a:lnTo>
                  <a:lnTo>
                    <a:pt x="5648" y="17265"/>
                  </a:lnTo>
                  <a:lnTo>
                    <a:pt x="6186" y="17211"/>
                  </a:lnTo>
                  <a:lnTo>
                    <a:pt x="6670" y="17050"/>
                  </a:lnTo>
                  <a:lnTo>
                    <a:pt x="7100" y="16889"/>
                  </a:lnTo>
                  <a:lnTo>
                    <a:pt x="7584" y="16674"/>
                  </a:lnTo>
                  <a:lnTo>
                    <a:pt x="8014" y="16405"/>
                  </a:lnTo>
                  <a:lnTo>
                    <a:pt x="8391" y="16136"/>
                  </a:lnTo>
                  <a:lnTo>
                    <a:pt x="8767" y="15813"/>
                  </a:lnTo>
                  <a:lnTo>
                    <a:pt x="9090" y="15437"/>
                  </a:lnTo>
                  <a:lnTo>
                    <a:pt x="9359" y="15060"/>
                  </a:lnTo>
                  <a:lnTo>
                    <a:pt x="9628" y="14630"/>
                  </a:lnTo>
                  <a:lnTo>
                    <a:pt x="9843" y="14146"/>
                  </a:lnTo>
                  <a:lnTo>
                    <a:pt x="10004" y="13716"/>
                  </a:lnTo>
                  <a:lnTo>
                    <a:pt x="10166" y="13178"/>
                  </a:lnTo>
                  <a:lnTo>
                    <a:pt x="10220" y="12694"/>
                  </a:lnTo>
                  <a:lnTo>
                    <a:pt x="10273" y="12156"/>
                  </a:lnTo>
                  <a:lnTo>
                    <a:pt x="10220" y="11672"/>
                  </a:lnTo>
                  <a:lnTo>
                    <a:pt x="10166" y="11188"/>
                  </a:lnTo>
                  <a:lnTo>
                    <a:pt x="10058" y="10704"/>
                  </a:lnTo>
                  <a:lnTo>
                    <a:pt x="9897" y="10220"/>
                  </a:lnTo>
                  <a:lnTo>
                    <a:pt x="9682" y="9789"/>
                  </a:lnTo>
                  <a:lnTo>
                    <a:pt x="9467" y="9413"/>
                  </a:lnTo>
                  <a:lnTo>
                    <a:pt x="9144" y="8983"/>
                  </a:lnTo>
                  <a:lnTo>
                    <a:pt x="8875" y="8660"/>
                  </a:lnTo>
                  <a:lnTo>
                    <a:pt x="9144" y="8283"/>
                  </a:lnTo>
                  <a:lnTo>
                    <a:pt x="9467" y="7907"/>
                  </a:lnTo>
                  <a:lnTo>
                    <a:pt x="9682" y="7477"/>
                  </a:lnTo>
                  <a:lnTo>
                    <a:pt x="9897" y="7046"/>
                  </a:lnTo>
                  <a:lnTo>
                    <a:pt x="10058" y="6616"/>
                  </a:lnTo>
                  <a:lnTo>
                    <a:pt x="10166" y="6132"/>
                  </a:lnTo>
                  <a:lnTo>
                    <a:pt x="10220" y="5648"/>
                  </a:lnTo>
                  <a:lnTo>
                    <a:pt x="10273" y="5110"/>
                  </a:lnTo>
                  <a:lnTo>
                    <a:pt x="10220" y="4626"/>
                  </a:lnTo>
                  <a:lnTo>
                    <a:pt x="10166" y="4088"/>
                  </a:lnTo>
                  <a:lnTo>
                    <a:pt x="10004" y="3604"/>
                  </a:lnTo>
                  <a:lnTo>
                    <a:pt x="9843" y="3120"/>
                  </a:lnTo>
                  <a:lnTo>
                    <a:pt x="9628" y="2690"/>
                  </a:lnTo>
                  <a:lnTo>
                    <a:pt x="9359" y="2260"/>
                  </a:lnTo>
                  <a:lnTo>
                    <a:pt x="9090" y="1883"/>
                  </a:lnTo>
                  <a:lnTo>
                    <a:pt x="8767" y="1507"/>
                  </a:lnTo>
                  <a:lnTo>
                    <a:pt x="8391" y="1184"/>
                  </a:lnTo>
                  <a:lnTo>
                    <a:pt x="8014" y="861"/>
                  </a:lnTo>
                  <a:lnTo>
                    <a:pt x="7584" y="646"/>
                  </a:lnTo>
                  <a:lnTo>
                    <a:pt x="7100" y="431"/>
                  </a:lnTo>
                  <a:lnTo>
                    <a:pt x="6670" y="216"/>
                  </a:lnTo>
                  <a:lnTo>
                    <a:pt x="6186" y="108"/>
                  </a:lnTo>
                  <a:lnTo>
                    <a:pt x="5648" y="55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6874950" y="2099800"/>
              <a:ext cx="256850" cy="432975"/>
            </a:xfrm>
            <a:custGeom>
              <a:avLst/>
              <a:gdLst/>
              <a:ahLst/>
              <a:cxnLst/>
              <a:rect l="l" t="t" r="r" b="b"/>
              <a:pathLst>
                <a:path w="10274" h="17319" extrusionOk="0">
                  <a:moveTo>
                    <a:pt x="5164" y="1"/>
                  </a:moveTo>
                  <a:lnTo>
                    <a:pt x="4626" y="55"/>
                  </a:lnTo>
                  <a:lnTo>
                    <a:pt x="4088" y="108"/>
                  </a:lnTo>
                  <a:lnTo>
                    <a:pt x="3604" y="216"/>
                  </a:lnTo>
                  <a:lnTo>
                    <a:pt x="3120" y="431"/>
                  </a:lnTo>
                  <a:lnTo>
                    <a:pt x="2690" y="646"/>
                  </a:lnTo>
                  <a:lnTo>
                    <a:pt x="2260" y="861"/>
                  </a:lnTo>
                  <a:lnTo>
                    <a:pt x="1883" y="1184"/>
                  </a:lnTo>
                  <a:lnTo>
                    <a:pt x="1507" y="1507"/>
                  </a:lnTo>
                  <a:lnTo>
                    <a:pt x="1184" y="1883"/>
                  </a:lnTo>
                  <a:lnTo>
                    <a:pt x="861" y="2260"/>
                  </a:lnTo>
                  <a:lnTo>
                    <a:pt x="646" y="2690"/>
                  </a:lnTo>
                  <a:lnTo>
                    <a:pt x="431" y="3120"/>
                  </a:lnTo>
                  <a:lnTo>
                    <a:pt x="216" y="3604"/>
                  </a:lnTo>
                  <a:lnTo>
                    <a:pt x="108" y="4088"/>
                  </a:lnTo>
                  <a:lnTo>
                    <a:pt x="55" y="4626"/>
                  </a:lnTo>
                  <a:lnTo>
                    <a:pt x="1" y="5110"/>
                  </a:lnTo>
                  <a:lnTo>
                    <a:pt x="1" y="12156"/>
                  </a:lnTo>
                  <a:lnTo>
                    <a:pt x="55" y="12694"/>
                  </a:lnTo>
                  <a:lnTo>
                    <a:pt x="108" y="13178"/>
                  </a:lnTo>
                  <a:lnTo>
                    <a:pt x="216" y="13716"/>
                  </a:lnTo>
                  <a:lnTo>
                    <a:pt x="431" y="14146"/>
                  </a:lnTo>
                  <a:lnTo>
                    <a:pt x="646" y="14630"/>
                  </a:lnTo>
                  <a:lnTo>
                    <a:pt x="861" y="15060"/>
                  </a:lnTo>
                  <a:lnTo>
                    <a:pt x="1184" y="15437"/>
                  </a:lnTo>
                  <a:lnTo>
                    <a:pt x="1507" y="15813"/>
                  </a:lnTo>
                  <a:lnTo>
                    <a:pt x="1883" y="16136"/>
                  </a:lnTo>
                  <a:lnTo>
                    <a:pt x="2260" y="16405"/>
                  </a:lnTo>
                  <a:lnTo>
                    <a:pt x="2690" y="16674"/>
                  </a:lnTo>
                  <a:lnTo>
                    <a:pt x="3120" y="16889"/>
                  </a:lnTo>
                  <a:lnTo>
                    <a:pt x="3604" y="17050"/>
                  </a:lnTo>
                  <a:lnTo>
                    <a:pt x="4088" y="17211"/>
                  </a:lnTo>
                  <a:lnTo>
                    <a:pt x="4626" y="17265"/>
                  </a:lnTo>
                  <a:lnTo>
                    <a:pt x="5164" y="17319"/>
                  </a:lnTo>
                  <a:lnTo>
                    <a:pt x="5648" y="17265"/>
                  </a:lnTo>
                  <a:lnTo>
                    <a:pt x="6186" y="17211"/>
                  </a:lnTo>
                  <a:lnTo>
                    <a:pt x="6670" y="17050"/>
                  </a:lnTo>
                  <a:lnTo>
                    <a:pt x="7154" y="16889"/>
                  </a:lnTo>
                  <a:lnTo>
                    <a:pt x="7584" y="16674"/>
                  </a:lnTo>
                  <a:lnTo>
                    <a:pt x="8014" y="16405"/>
                  </a:lnTo>
                  <a:lnTo>
                    <a:pt x="8391" y="16136"/>
                  </a:lnTo>
                  <a:lnTo>
                    <a:pt x="8767" y="15813"/>
                  </a:lnTo>
                  <a:lnTo>
                    <a:pt x="9090" y="15437"/>
                  </a:lnTo>
                  <a:lnTo>
                    <a:pt x="9413" y="15060"/>
                  </a:lnTo>
                  <a:lnTo>
                    <a:pt x="9628" y="14630"/>
                  </a:lnTo>
                  <a:lnTo>
                    <a:pt x="9843" y="14146"/>
                  </a:lnTo>
                  <a:lnTo>
                    <a:pt x="10058" y="13716"/>
                  </a:lnTo>
                  <a:lnTo>
                    <a:pt x="10166" y="13178"/>
                  </a:lnTo>
                  <a:lnTo>
                    <a:pt x="10220" y="12694"/>
                  </a:lnTo>
                  <a:lnTo>
                    <a:pt x="10273" y="12156"/>
                  </a:lnTo>
                  <a:lnTo>
                    <a:pt x="10220" y="11833"/>
                  </a:lnTo>
                  <a:lnTo>
                    <a:pt x="10166" y="11564"/>
                  </a:lnTo>
                  <a:lnTo>
                    <a:pt x="10004" y="11241"/>
                  </a:lnTo>
                  <a:lnTo>
                    <a:pt x="9789" y="11026"/>
                  </a:lnTo>
                  <a:lnTo>
                    <a:pt x="9574" y="10811"/>
                  </a:lnTo>
                  <a:lnTo>
                    <a:pt x="9305" y="10704"/>
                  </a:lnTo>
                  <a:lnTo>
                    <a:pt x="8983" y="10596"/>
                  </a:lnTo>
                  <a:lnTo>
                    <a:pt x="8660" y="10542"/>
                  </a:lnTo>
                  <a:lnTo>
                    <a:pt x="8337" y="10596"/>
                  </a:lnTo>
                  <a:lnTo>
                    <a:pt x="8014" y="10704"/>
                  </a:lnTo>
                  <a:lnTo>
                    <a:pt x="7746" y="10811"/>
                  </a:lnTo>
                  <a:lnTo>
                    <a:pt x="7530" y="11026"/>
                  </a:lnTo>
                  <a:lnTo>
                    <a:pt x="7315" y="11241"/>
                  </a:lnTo>
                  <a:lnTo>
                    <a:pt x="7154" y="11564"/>
                  </a:lnTo>
                  <a:lnTo>
                    <a:pt x="7100" y="11833"/>
                  </a:lnTo>
                  <a:lnTo>
                    <a:pt x="7046" y="12156"/>
                  </a:lnTo>
                  <a:lnTo>
                    <a:pt x="6993" y="12532"/>
                  </a:lnTo>
                  <a:lnTo>
                    <a:pt x="6885" y="12909"/>
                  </a:lnTo>
                  <a:lnTo>
                    <a:pt x="6724" y="13231"/>
                  </a:lnTo>
                  <a:lnTo>
                    <a:pt x="6509" y="13500"/>
                  </a:lnTo>
                  <a:lnTo>
                    <a:pt x="6186" y="13769"/>
                  </a:lnTo>
                  <a:lnTo>
                    <a:pt x="5863" y="13931"/>
                  </a:lnTo>
                  <a:lnTo>
                    <a:pt x="5540" y="14038"/>
                  </a:lnTo>
                  <a:lnTo>
                    <a:pt x="5164" y="14092"/>
                  </a:lnTo>
                  <a:lnTo>
                    <a:pt x="4734" y="14038"/>
                  </a:lnTo>
                  <a:lnTo>
                    <a:pt x="4411" y="13931"/>
                  </a:lnTo>
                  <a:lnTo>
                    <a:pt x="4088" y="13769"/>
                  </a:lnTo>
                  <a:lnTo>
                    <a:pt x="3819" y="13500"/>
                  </a:lnTo>
                  <a:lnTo>
                    <a:pt x="3550" y="13231"/>
                  </a:lnTo>
                  <a:lnTo>
                    <a:pt x="3389" y="12909"/>
                  </a:lnTo>
                  <a:lnTo>
                    <a:pt x="3282" y="12532"/>
                  </a:lnTo>
                  <a:lnTo>
                    <a:pt x="3228" y="12156"/>
                  </a:lnTo>
                  <a:lnTo>
                    <a:pt x="3228" y="5110"/>
                  </a:lnTo>
                  <a:lnTo>
                    <a:pt x="3282" y="4734"/>
                  </a:lnTo>
                  <a:lnTo>
                    <a:pt x="3389" y="4411"/>
                  </a:lnTo>
                  <a:lnTo>
                    <a:pt x="3550" y="4088"/>
                  </a:lnTo>
                  <a:lnTo>
                    <a:pt x="3819" y="3766"/>
                  </a:lnTo>
                  <a:lnTo>
                    <a:pt x="4088" y="3551"/>
                  </a:lnTo>
                  <a:lnTo>
                    <a:pt x="4411" y="3389"/>
                  </a:lnTo>
                  <a:lnTo>
                    <a:pt x="4734" y="3282"/>
                  </a:lnTo>
                  <a:lnTo>
                    <a:pt x="5164" y="3228"/>
                  </a:lnTo>
                  <a:lnTo>
                    <a:pt x="5540" y="3282"/>
                  </a:lnTo>
                  <a:lnTo>
                    <a:pt x="5863" y="3389"/>
                  </a:lnTo>
                  <a:lnTo>
                    <a:pt x="6186" y="3551"/>
                  </a:lnTo>
                  <a:lnTo>
                    <a:pt x="6509" y="3766"/>
                  </a:lnTo>
                  <a:lnTo>
                    <a:pt x="6724" y="4088"/>
                  </a:lnTo>
                  <a:lnTo>
                    <a:pt x="6885" y="4411"/>
                  </a:lnTo>
                  <a:lnTo>
                    <a:pt x="6993" y="4734"/>
                  </a:lnTo>
                  <a:lnTo>
                    <a:pt x="7046" y="5110"/>
                  </a:lnTo>
                  <a:lnTo>
                    <a:pt x="7100" y="5433"/>
                  </a:lnTo>
                  <a:lnTo>
                    <a:pt x="7154" y="5756"/>
                  </a:lnTo>
                  <a:lnTo>
                    <a:pt x="7315" y="6025"/>
                  </a:lnTo>
                  <a:lnTo>
                    <a:pt x="7530" y="6293"/>
                  </a:lnTo>
                  <a:lnTo>
                    <a:pt x="7746" y="6455"/>
                  </a:lnTo>
                  <a:lnTo>
                    <a:pt x="8014" y="6616"/>
                  </a:lnTo>
                  <a:lnTo>
                    <a:pt x="8337" y="6724"/>
                  </a:lnTo>
                  <a:lnTo>
                    <a:pt x="8983" y="6724"/>
                  </a:lnTo>
                  <a:lnTo>
                    <a:pt x="9305" y="6616"/>
                  </a:lnTo>
                  <a:lnTo>
                    <a:pt x="9574" y="6455"/>
                  </a:lnTo>
                  <a:lnTo>
                    <a:pt x="9789" y="6293"/>
                  </a:lnTo>
                  <a:lnTo>
                    <a:pt x="10004" y="6025"/>
                  </a:lnTo>
                  <a:lnTo>
                    <a:pt x="10166" y="5756"/>
                  </a:lnTo>
                  <a:lnTo>
                    <a:pt x="10220" y="5433"/>
                  </a:lnTo>
                  <a:lnTo>
                    <a:pt x="10273" y="5110"/>
                  </a:lnTo>
                  <a:lnTo>
                    <a:pt x="10220" y="4626"/>
                  </a:lnTo>
                  <a:lnTo>
                    <a:pt x="10166" y="4088"/>
                  </a:lnTo>
                  <a:lnTo>
                    <a:pt x="10058" y="3604"/>
                  </a:lnTo>
                  <a:lnTo>
                    <a:pt x="9843" y="3120"/>
                  </a:lnTo>
                  <a:lnTo>
                    <a:pt x="9628" y="2690"/>
                  </a:lnTo>
                  <a:lnTo>
                    <a:pt x="9413" y="2260"/>
                  </a:lnTo>
                  <a:lnTo>
                    <a:pt x="9090" y="1883"/>
                  </a:lnTo>
                  <a:lnTo>
                    <a:pt x="8767" y="1507"/>
                  </a:lnTo>
                  <a:lnTo>
                    <a:pt x="8391" y="1184"/>
                  </a:lnTo>
                  <a:lnTo>
                    <a:pt x="8014" y="861"/>
                  </a:lnTo>
                  <a:lnTo>
                    <a:pt x="7584" y="646"/>
                  </a:lnTo>
                  <a:lnTo>
                    <a:pt x="7154" y="431"/>
                  </a:lnTo>
                  <a:lnTo>
                    <a:pt x="6670" y="216"/>
                  </a:lnTo>
                  <a:lnTo>
                    <a:pt x="6186" y="108"/>
                  </a:lnTo>
                  <a:lnTo>
                    <a:pt x="5648" y="55"/>
                  </a:lnTo>
                  <a:lnTo>
                    <a:pt x="51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7069925" y="3527750"/>
              <a:ext cx="108925" cy="98175"/>
            </a:xfrm>
            <a:custGeom>
              <a:avLst/>
              <a:gdLst/>
              <a:ahLst/>
              <a:cxnLst/>
              <a:rect l="l" t="t" r="r" b="b"/>
              <a:pathLst>
                <a:path w="4357" h="3927" extrusionOk="0">
                  <a:moveTo>
                    <a:pt x="1237" y="0"/>
                  </a:moveTo>
                  <a:lnTo>
                    <a:pt x="915" y="108"/>
                  </a:lnTo>
                  <a:lnTo>
                    <a:pt x="646" y="269"/>
                  </a:lnTo>
                  <a:lnTo>
                    <a:pt x="431" y="484"/>
                  </a:lnTo>
                  <a:lnTo>
                    <a:pt x="215" y="753"/>
                  </a:lnTo>
                  <a:lnTo>
                    <a:pt x="108" y="1076"/>
                  </a:lnTo>
                  <a:lnTo>
                    <a:pt x="0" y="1345"/>
                  </a:lnTo>
                  <a:lnTo>
                    <a:pt x="0" y="1668"/>
                  </a:lnTo>
                  <a:lnTo>
                    <a:pt x="54" y="1990"/>
                  </a:lnTo>
                  <a:lnTo>
                    <a:pt x="162" y="2259"/>
                  </a:lnTo>
                  <a:lnTo>
                    <a:pt x="323" y="2528"/>
                  </a:lnTo>
                  <a:lnTo>
                    <a:pt x="538" y="2797"/>
                  </a:lnTo>
                  <a:lnTo>
                    <a:pt x="807" y="2958"/>
                  </a:lnTo>
                  <a:lnTo>
                    <a:pt x="1937" y="3657"/>
                  </a:lnTo>
                  <a:lnTo>
                    <a:pt x="2367" y="3873"/>
                  </a:lnTo>
                  <a:lnTo>
                    <a:pt x="2743" y="3926"/>
                  </a:lnTo>
                  <a:lnTo>
                    <a:pt x="3174" y="3873"/>
                  </a:lnTo>
                  <a:lnTo>
                    <a:pt x="3550" y="3711"/>
                  </a:lnTo>
                  <a:lnTo>
                    <a:pt x="3873" y="3442"/>
                  </a:lnTo>
                  <a:lnTo>
                    <a:pt x="4142" y="3120"/>
                  </a:lnTo>
                  <a:lnTo>
                    <a:pt x="4303" y="2797"/>
                  </a:lnTo>
                  <a:lnTo>
                    <a:pt x="4357" y="2528"/>
                  </a:lnTo>
                  <a:lnTo>
                    <a:pt x="4357" y="2205"/>
                  </a:lnTo>
                  <a:lnTo>
                    <a:pt x="4303" y="1883"/>
                  </a:lnTo>
                  <a:lnTo>
                    <a:pt x="4195" y="1614"/>
                  </a:lnTo>
                  <a:lnTo>
                    <a:pt x="4088" y="1345"/>
                  </a:lnTo>
                  <a:lnTo>
                    <a:pt x="3873" y="1076"/>
                  </a:lnTo>
                  <a:lnTo>
                    <a:pt x="3604" y="915"/>
                  </a:lnTo>
                  <a:lnTo>
                    <a:pt x="2421" y="215"/>
                  </a:lnTo>
                  <a:lnTo>
                    <a:pt x="2152" y="54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6718975" y="3318000"/>
              <a:ext cx="135825" cy="114300"/>
            </a:xfrm>
            <a:custGeom>
              <a:avLst/>
              <a:gdLst/>
              <a:ahLst/>
              <a:cxnLst/>
              <a:rect l="l" t="t" r="r" b="b"/>
              <a:pathLst>
                <a:path w="5433" h="4572" extrusionOk="0">
                  <a:moveTo>
                    <a:pt x="1507" y="0"/>
                  </a:moveTo>
                  <a:lnTo>
                    <a:pt x="1184" y="54"/>
                  </a:lnTo>
                  <a:lnTo>
                    <a:pt x="915" y="161"/>
                  </a:lnTo>
                  <a:lnTo>
                    <a:pt x="646" y="323"/>
                  </a:lnTo>
                  <a:lnTo>
                    <a:pt x="377" y="538"/>
                  </a:lnTo>
                  <a:lnTo>
                    <a:pt x="216" y="807"/>
                  </a:lnTo>
                  <a:lnTo>
                    <a:pt x="55" y="1076"/>
                  </a:lnTo>
                  <a:lnTo>
                    <a:pt x="1" y="1398"/>
                  </a:lnTo>
                  <a:lnTo>
                    <a:pt x="1" y="1721"/>
                  </a:lnTo>
                  <a:lnTo>
                    <a:pt x="55" y="1990"/>
                  </a:lnTo>
                  <a:lnTo>
                    <a:pt x="108" y="2313"/>
                  </a:lnTo>
                  <a:lnTo>
                    <a:pt x="270" y="2582"/>
                  </a:lnTo>
                  <a:lnTo>
                    <a:pt x="485" y="2797"/>
                  </a:lnTo>
                  <a:lnTo>
                    <a:pt x="754" y="3012"/>
                  </a:lnTo>
                  <a:lnTo>
                    <a:pt x="3013" y="4303"/>
                  </a:lnTo>
                  <a:lnTo>
                    <a:pt x="3389" y="4518"/>
                  </a:lnTo>
                  <a:lnTo>
                    <a:pt x="3820" y="4572"/>
                  </a:lnTo>
                  <a:lnTo>
                    <a:pt x="4196" y="4518"/>
                  </a:lnTo>
                  <a:lnTo>
                    <a:pt x="4572" y="4357"/>
                  </a:lnTo>
                  <a:lnTo>
                    <a:pt x="4949" y="4088"/>
                  </a:lnTo>
                  <a:lnTo>
                    <a:pt x="5218" y="3765"/>
                  </a:lnTo>
                  <a:lnTo>
                    <a:pt x="5325" y="3442"/>
                  </a:lnTo>
                  <a:lnTo>
                    <a:pt x="5433" y="3173"/>
                  </a:lnTo>
                  <a:lnTo>
                    <a:pt x="5433" y="2851"/>
                  </a:lnTo>
                  <a:lnTo>
                    <a:pt x="5379" y="2528"/>
                  </a:lnTo>
                  <a:lnTo>
                    <a:pt x="5272" y="2259"/>
                  </a:lnTo>
                  <a:lnTo>
                    <a:pt x="5110" y="1990"/>
                  </a:lnTo>
                  <a:lnTo>
                    <a:pt x="4895" y="1721"/>
                  </a:lnTo>
                  <a:lnTo>
                    <a:pt x="4626" y="1560"/>
                  </a:lnTo>
                  <a:lnTo>
                    <a:pt x="2421" y="215"/>
                  </a:lnTo>
                  <a:lnTo>
                    <a:pt x="2098" y="10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6542850" y="3213125"/>
              <a:ext cx="135825" cy="114300"/>
            </a:xfrm>
            <a:custGeom>
              <a:avLst/>
              <a:gdLst/>
              <a:ahLst/>
              <a:cxnLst/>
              <a:rect l="l" t="t" r="r" b="b"/>
              <a:pathLst>
                <a:path w="5433" h="4572" extrusionOk="0">
                  <a:moveTo>
                    <a:pt x="1506" y="0"/>
                  </a:moveTo>
                  <a:lnTo>
                    <a:pt x="1237" y="54"/>
                  </a:lnTo>
                  <a:lnTo>
                    <a:pt x="915" y="161"/>
                  </a:lnTo>
                  <a:lnTo>
                    <a:pt x="646" y="323"/>
                  </a:lnTo>
                  <a:lnTo>
                    <a:pt x="431" y="538"/>
                  </a:lnTo>
                  <a:lnTo>
                    <a:pt x="215" y="807"/>
                  </a:lnTo>
                  <a:lnTo>
                    <a:pt x="108" y="1129"/>
                  </a:lnTo>
                  <a:lnTo>
                    <a:pt x="0" y="1398"/>
                  </a:lnTo>
                  <a:lnTo>
                    <a:pt x="0" y="1721"/>
                  </a:lnTo>
                  <a:lnTo>
                    <a:pt x="54" y="2044"/>
                  </a:lnTo>
                  <a:lnTo>
                    <a:pt x="162" y="2313"/>
                  </a:lnTo>
                  <a:lnTo>
                    <a:pt x="323" y="2582"/>
                  </a:lnTo>
                  <a:lnTo>
                    <a:pt x="538" y="2851"/>
                  </a:lnTo>
                  <a:lnTo>
                    <a:pt x="807" y="3012"/>
                  </a:lnTo>
                  <a:lnTo>
                    <a:pt x="3012" y="4356"/>
                  </a:lnTo>
                  <a:lnTo>
                    <a:pt x="3389" y="4518"/>
                  </a:lnTo>
                  <a:lnTo>
                    <a:pt x="3819" y="4572"/>
                  </a:lnTo>
                  <a:lnTo>
                    <a:pt x="4249" y="4518"/>
                  </a:lnTo>
                  <a:lnTo>
                    <a:pt x="4626" y="4356"/>
                  </a:lnTo>
                  <a:lnTo>
                    <a:pt x="4948" y="4141"/>
                  </a:lnTo>
                  <a:lnTo>
                    <a:pt x="5217" y="3765"/>
                  </a:lnTo>
                  <a:lnTo>
                    <a:pt x="5379" y="3496"/>
                  </a:lnTo>
                  <a:lnTo>
                    <a:pt x="5432" y="3173"/>
                  </a:lnTo>
                  <a:lnTo>
                    <a:pt x="5432" y="2851"/>
                  </a:lnTo>
                  <a:lnTo>
                    <a:pt x="5379" y="2582"/>
                  </a:lnTo>
                  <a:lnTo>
                    <a:pt x="5271" y="2259"/>
                  </a:lnTo>
                  <a:lnTo>
                    <a:pt x="5110" y="1990"/>
                  </a:lnTo>
                  <a:lnTo>
                    <a:pt x="4895" y="1775"/>
                  </a:lnTo>
                  <a:lnTo>
                    <a:pt x="4679" y="1560"/>
                  </a:lnTo>
                  <a:lnTo>
                    <a:pt x="2421" y="269"/>
                  </a:lnTo>
                  <a:lnTo>
                    <a:pt x="2152" y="108"/>
                  </a:lnTo>
                  <a:lnTo>
                    <a:pt x="1829" y="54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6366700" y="3109575"/>
              <a:ext cx="137175" cy="112975"/>
            </a:xfrm>
            <a:custGeom>
              <a:avLst/>
              <a:gdLst/>
              <a:ahLst/>
              <a:cxnLst/>
              <a:rect l="l" t="t" r="r" b="b"/>
              <a:pathLst>
                <a:path w="5487" h="4519" extrusionOk="0">
                  <a:moveTo>
                    <a:pt x="1560" y="1"/>
                  </a:moveTo>
                  <a:lnTo>
                    <a:pt x="1238" y="55"/>
                  </a:lnTo>
                  <a:lnTo>
                    <a:pt x="969" y="162"/>
                  </a:lnTo>
                  <a:lnTo>
                    <a:pt x="700" y="323"/>
                  </a:lnTo>
                  <a:lnTo>
                    <a:pt x="431" y="485"/>
                  </a:lnTo>
                  <a:lnTo>
                    <a:pt x="270" y="754"/>
                  </a:lnTo>
                  <a:lnTo>
                    <a:pt x="108" y="1076"/>
                  </a:lnTo>
                  <a:lnTo>
                    <a:pt x="54" y="1399"/>
                  </a:lnTo>
                  <a:lnTo>
                    <a:pt x="1" y="1668"/>
                  </a:lnTo>
                  <a:lnTo>
                    <a:pt x="54" y="1991"/>
                  </a:lnTo>
                  <a:lnTo>
                    <a:pt x="162" y="2313"/>
                  </a:lnTo>
                  <a:lnTo>
                    <a:pt x="323" y="2582"/>
                  </a:lnTo>
                  <a:lnTo>
                    <a:pt x="539" y="2797"/>
                  </a:lnTo>
                  <a:lnTo>
                    <a:pt x="807" y="2959"/>
                  </a:lnTo>
                  <a:lnTo>
                    <a:pt x="3013" y="4303"/>
                  </a:lnTo>
                  <a:lnTo>
                    <a:pt x="3443" y="4465"/>
                  </a:lnTo>
                  <a:lnTo>
                    <a:pt x="3873" y="4519"/>
                  </a:lnTo>
                  <a:lnTo>
                    <a:pt x="4250" y="4465"/>
                  </a:lnTo>
                  <a:lnTo>
                    <a:pt x="4626" y="4303"/>
                  </a:lnTo>
                  <a:lnTo>
                    <a:pt x="4949" y="4088"/>
                  </a:lnTo>
                  <a:lnTo>
                    <a:pt x="5218" y="3766"/>
                  </a:lnTo>
                  <a:lnTo>
                    <a:pt x="5379" y="3443"/>
                  </a:lnTo>
                  <a:lnTo>
                    <a:pt x="5433" y="3120"/>
                  </a:lnTo>
                  <a:lnTo>
                    <a:pt x="5487" y="2851"/>
                  </a:lnTo>
                  <a:lnTo>
                    <a:pt x="5433" y="2529"/>
                  </a:lnTo>
                  <a:lnTo>
                    <a:pt x="5325" y="2206"/>
                  </a:lnTo>
                  <a:lnTo>
                    <a:pt x="5164" y="1937"/>
                  </a:lnTo>
                  <a:lnTo>
                    <a:pt x="4949" y="1722"/>
                  </a:lnTo>
                  <a:lnTo>
                    <a:pt x="4680" y="1507"/>
                  </a:lnTo>
                  <a:lnTo>
                    <a:pt x="2475" y="216"/>
                  </a:lnTo>
                  <a:lnTo>
                    <a:pt x="2152" y="55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6191900" y="3004700"/>
              <a:ext cx="135825" cy="114325"/>
            </a:xfrm>
            <a:custGeom>
              <a:avLst/>
              <a:gdLst/>
              <a:ahLst/>
              <a:cxnLst/>
              <a:rect l="l" t="t" r="r" b="b"/>
              <a:pathLst>
                <a:path w="5433" h="4573" extrusionOk="0">
                  <a:moveTo>
                    <a:pt x="1507" y="1"/>
                  </a:moveTo>
                  <a:lnTo>
                    <a:pt x="1184" y="55"/>
                  </a:lnTo>
                  <a:lnTo>
                    <a:pt x="915" y="162"/>
                  </a:lnTo>
                  <a:lnTo>
                    <a:pt x="646" y="323"/>
                  </a:lnTo>
                  <a:lnTo>
                    <a:pt x="431" y="539"/>
                  </a:lnTo>
                  <a:lnTo>
                    <a:pt x="216" y="807"/>
                  </a:lnTo>
                  <a:lnTo>
                    <a:pt x="55" y="1076"/>
                  </a:lnTo>
                  <a:lnTo>
                    <a:pt x="1" y="1399"/>
                  </a:lnTo>
                  <a:lnTo>
                    <a:pt x="1" y="1722"/>
                  </a:lnTo>
                  <a:lnTo>
                    <a:pt x="55" y="1991"/>
                  </a:lnTo>
                  <a:lnTo>
                    <a:pt x="162" y="2313"/>
                  </a:lnTo>
                  <a:lnTo>
                    <a:pt x="324" y="2582"/>
                  </a:lnTo>
                  <a:lnTo>
                    <a:pt x="485" y="2797"/>
                  </a:lnTo>
                  <a:lnTo>
                    <a:pt x="754" y="3013"/>
                  </a:lnTo>
                  <a:lnTo>
                    <a:pt x="3013" y="4303"/>
                  </a:lnTo>
                  <a:lnTo>
                    <a:pt x="3389" y="4518"/>
                  </a:lnTo>
                  <a:lnTo>
                    <a:pt x="3820" y="4572"/>
                  </a:lnTo>
                  <a:lnTo>
                    <a:pt x="4196" y="4518"/>
                  </a:lnTo>
                  <a:lnTo>
                    <a:pt x="4626" y="4357"/>
                  </a:lnTo>
                  <a:lnTo>
                    <a:pt x="4949" y="4088"/>
                  </a:lnTo>
                  <a:lnTo>
                    <a:pt x="5218" y="3766"/>
                  </a:lnTo>
                  <a:lnTo>
                    <a:pt x="5325" y="3443"/>
                  </a:lnTo>
                  <a:lnTo>
                    <a:pt x="5433" y="3174"/>
                  </a:lnTo>
                  <a:lnTo>
                    <a:pt x="5433" y="2851"/>
                  </a:lnTo>
                  <a:lnTo>
                    <a:pt x="5379" y="2529"/>
                  </a:lnTo>
                  <a:lnTo>
                    <a:pt x="5272" y="2260"/>
                  </a:lnTo>
                  <a:lnTo>
                    <a:pt x="5110" y="1991"/>
                  </a:lnTo>
                  <a:lnTo>
                    <a:pt x="4895" y="1722"/>
                  </a:lnTo>
                  <a:lnTo>
                    <a:pt x="4626" y="1560"/>
                  </a:lnTo>
                  <a:lnTo>
                    <a:pt x="2421" y="216"/>
                  </a:lnTo>
                  <a:lnTo>
                    <a:pt x="2152" y="108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5839625" y="2796300"/>
              <a:ext cx="137175" cy="112975"/>
            </a:xfrm>
            <a:custGeom>
              <a:avLst/>
              <a:gdLst/>
              <a:ahLst/>
              <a:cxnLst/>
              <a:rect l="l" t="t" r="r" b="b"/>
              <a:pathLst>
                <a:path w="5487" h="4519" extrusionOk="0">
                  <a:moveTo>
                    <a:pt x="1560" y="0"/>
                  </a:moveTo>
                  <a:lnTo>
                    <a:pt x="1238" y="54"/>
                  </a:lnTo>
                  <a:lnTo>
                    <a:pt x="969" y="108"/>
                  </a:lnTo>
                  <a:lnTo>
                    <a:pt x="700" y="269"/>
                  </a:lnTo>
                  <a:lnTo>
                    <a:pt x="431" y="484"/>
                  </a:lnTo>
                  <a:lnTo>
                    <a:pt x="270" y="753"/>
                  </a:lnTo>
                  <a:lnTo>
                    <a:pt x="108" y="1076"/>
                  </a:lnTo>
                  <a:lnTo>
                    <a:pt x="54" y="1399"/>
                  </a:lnTo>
                  <a:lnTo>
                    <a:pt x="1" y="1668"/>
                  </a:lnTo>
                  <a:lnTo>
                    <a:pt x="54" y="1990"/>
                  </a:lnTo>
                  <a:lnTo>
                    <a:pt x="162" y="2259"/>
                  </a:lnTo>
                  <a:lnTo>
                    <a:pt x="323" y="2528"/>
                  </a:lnTo>
                  <a:lnTo>
                    <a:pt x="539" y="2797"/>
                  </a:lnTo>
                  <a:lnTo>
                    <a:pt x="807" y="2958"/>
                  </a:lnTo>
                  <a:lnTo>
                    <a:pt x="3013" y="4303"/>
                  </a:lnTo>
                  <a:lnTo>
                    <a:pt x="3443" y="4464"/>
                  </a:lnTo>
                  <a:lnTo>
                    <a:pt x="3873" y="4518"/>
                  </a:lnTo>
                  <a:lnTo>
                    <a:pt x="4250" y="4464"/>
                  </a:lnTo>
                  <a:lnTo>
                    <a:pt x="4626" y="4303"/>
                  </a:lnTo>
                  <a:lnTo>
                    <a:pt x="5003" y="4088"/>
                  </a:lnTo>
                  <a:lnTo>
                    <a:pt x="5218" y="3711"/>
                  </a:lnTo>
                  <a:lnTo>
                    <a:pt x="5379" y="3442"/>
                  </a:lnTo>
                  <a:lnTo>
                    <a:pt x="5433" y="3120"/>
                  </a:lnTo>
                  <a:lnTo>
                    <a:pt x="5487" y="2797"/>
                  </a:lnTo>
                  <a:lnTo>
                    <a:pt x="5433" y="2528"/>
                  </a:lnTo>
                  <a:lnTo>
                    <a:pt x="5325" y="2205"/>
                  </a:lnTo>
                  <a:lnTo>
                    <a:pt x="5164" y="1937"/>
                  </a:lnTo>
                  <a:lnTo>
                    <a:pt x="4949" y="1721"/>
                  </a:lnTo>
                  <a:lnTo>
                    <a:pt x="4680" y="1506"/>
                  </a:lnTo>
                  <a:lnTo>
                    <a:pt x="2475" y="216"/>
                  </a:lnTo>
                  <a:lnTo>
                    <a:pt x="2152" y="54"/>
                  </a:lnTo>
                  <a:lnTo>
                    <a:pt x="18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5664825" y="2691425"/>
              <a:ext cx="135825" cy="112975"/>
            </a:xfrm>
            <a:custGeom>
              <a:avLst/>
              <a:gdLst/>
              <a:ahLst/>
              <a:cxnLst/>
              <a:rect l="l" t="t" r="r" b="b"/>
              <a:pathLst>
                <a:path w="5433" h="4519" extrusionOk="0">
                  <a:moveTo>
                    <a:pt x="1507" y="0"/>
                  </a:moveTo>
                  <a:lnTo>
                    <a:pt x="1184" y="54"/>
                  </a:lnTo>
                  <a:lnTo>
                    <a:pt x="915" y="162"/>
                  </a:lnTo>
                  <a:lnTo>
                    <a:pt x="646" y="323"/>
                  </a:lnTo>
                  <a:lnTo>
                    <a:pt x="431" y="538"/>
                  </a:lnTo>
                  <a:lnTo>
                    <a:pt x="216" y="807"/>
                  </a:lnTo>
                  <a:lnTo>
                    <a:pt x="55" y="1076"/>
                  </a:lnTo>
                  <a:lnTo>
                    <a:pt x="1" y="1399"/>
                  </a:lnTo>
                  <a:lnTo>
                    <a:pt x="1" y="1721"/>
                  </a:lnTo>
                  <a:lnTo>
                    <a:pt x="55" y="1990"/>
                  </a:lnTo>
                  <a:lnTo>
                    <a:pt x="162" y="2313"/>
                  </a:lnTo>
                  <a:lnTo>
                    <a:pt x="324" y="2582"/>
                  </a:lnTo>
                  <a:lnTo>
                    <a:pt x="539" y="2797"/>
                  </a:lnTo>
                  <a:lnTo>
                    <a:pt x="754" y="3012"/>
                  </a:lnTo>
                  <a:lnTo>
                    <a:pt x="3013" y="4303"/>
                  </a:lnTo>
                  <a:lnTo>
                    <a:pt x="3389" y="4464"/>
                  </a:lnTo>
                  <a:lnTo>
                    <a:pt x="3820" y="4518"/>
                  </a:lnTo>
                  <a:lnTo>
                    <a:pt x="4250" y="4464"/>
                  </a:lnTo>
                  <a:lnTo>
                    <a:pt x="4626" y="4357"/>
                  </a:lnTo>
                  <a:lnTo>
                    <a:pt x="4949" y="4088"/>
                  </a:lnTo>
                  <a:lnTo>
                    <a:pt x="5218" y="3765"/>
                  </a:lnTo>
                  <a:lnTo>
                    <a:pt x="5325" y="3442"/>
                  </a:lnTo>
                  <a:lnTo>
                    <a:pt x="5433" y="3174"/>
                  </a:lnTo>
                  <a:lnTo>
                    <a:pt x="5433" y="2851"/>
                  </a:lnTo>
                  <a:lnTo>
                    <a:pt x="5379" y="2528"/>
                  </a:lnTo>
                  <a:lnTo>
                    <a:pt x="5272" y="2259"/>
                  </a:lnTo>
                  <a:lnTo>
                    <a:pt x="5110" y="1990"/>
                  </a:lnTo>
                  <a:lnTo>
                    <a:pt x="4895" y="1721"/>
                  </a:lnTo>
                  <a:lnTo>
                    <a:pt x="4626" y="1560"/>
                  </a:lnTo>
                  <a:lnTo>
                    <a:pt x="2421" y="215"/>
                  </a:lnTo>
                  <a:lnTo>
                    <a:pt x="2152" y="10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5004650" y="3527750"/>
              <a:ext cx="108925" cy="98175"/>
            </a:xfrm>
            <a:custGeom>
              <a:avLst/>
              <a:gdLst/>
              <a:ahLst/>
              <a:cxnLst/>
              <a:rect l="l" t="t" r="r" b="b"/>
              <a:pathLst>
                <a:path w="4357" h="3927" extrusionOk="0">
                  <a:moveTo>
                    <a:pt x="2528" y="0"/>
                  </a:moveTo>
                  <a:lnTo>
                    <a:pt x="2205" y="54"/>
                  </a:lnTo>
                  <a:lnTo>
                    <a:pt x="1937" y="215"/>
                  </a:lnTo>
                  <a:lnTo>
                    <a:pt x="753" y="915"/>
                  </a:lnTo>
                  <a:lnTo>
                    <a:pt x="484" y="1076"/>
                  </a:lnTo>
                  <a:lnTo>
                    <a:pt x="269" y="1345"/>
                  </a:lnTo>
                  <a:lnTo>
                    <a:pt x="108" y="1614"/>
                  </a:lnTo>
                  <a:lnTo>
                    <a:pt x="0" y="1883"/>
                  </a:lnTo>
                  <a:lnTo>
                    <a:pt x="0" y="2205"/>
                  </a:lnTo>
                  <a:lnTo>
                    <a:pt x="0" y="2528"/>
                  </a:lnTo>
                  <a:lnTo>
                    <a:pt x="54" y="2797"/>
                  </a:lnTo>
                  <a:lnTo>
                    <a:pt x="215" y="3120"/>
                  </a:lnTo>
                  <a:lnTo>
                    <a:pt x="484" y="3442"/>
                  </a:lnTo>
                  <a:lnTo>
                    <a:pt x="807" y="3711"/>
                  </a:lnTo>
                  <a:lnTo>
                    <a:pt x="1184" y="3873"/>
                  </a:lnTo>
                  <a:lnTo>
                    <a:pt x="1614" y="3926"/>
                  </a:lnTo>
                  <a:lnTo>
                    <a:pt x="1990" y="3873"/>
                  </a:lnTo>
                  <a:lnTo>
                    <a:pt x="2421" y="3657"/>
                  </a:lnTo>
                  <a:lnTo>
                    <a:pt x="3550" y="2958"/>
                  </a:lnTo>
                  <a:lnTo>
                    <a:pt x="3819" y="2797"/>
                  </a:lnTo>
                  <a:lnTo>
                    <a:pt x="4034" y="2528"/>
                  </a:lnTo>
                  <a:lnTo>
                    <a:pt x="4195" y="2259"/>
                  </a:lnTo>
                  <a:lnTo>
                    <a:pt x="4303" y="1990"/>
                  </a:lnTo>
                  <a:lnTo>
                    <a:pt x="4357" y="1668"/>
                  </a:lnTo>
                  <a:lnTo>
                    <a:pt x="4357" y="1345"/>
                  </a:lnTo>
                  <a:lnTo>
                    <a:pt x="4249" y="1076"/>
                  </a:lnTo>
                  <a:lnTo>
                    <a:pt x="4142" y="753"/>
                  </a:lnTo>
                  <a:lnTo>
                    <a:pt x="3927" y="484"/>
                  </a:lnTo>
                  <a:lnTo>
                    <a:pt x="3711" y="269"/>
                  </a:lnTo>
                  <a:lnTo>
                    <a:pt x="3442" y="108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5328700" y="3318000"/>
              <a:ext cx="135825" cy="114300"/>
            </a:xfrm>
            <a:custGeom>
              <a:avLst/>
              <a:gdLst/>
              <a:ahLst/>
              <a:cxnLst/>
              <a:rect l="l" t="t" r="r" b="b"/>
              <a:pathLst>
                <a:path w="5433" h="4572" extrusionOk="0">
                  <a:moveTo>
                    <a:pt x="3604" y="0"/>
                  </a:moveTo>
                  <a:lnTo>
                    <a:pt x="3281" y="108"/>
                  </a:lnTo>
                  <a:lnTo>
                    <a:pt x="3012" y="215"/>
                  </a:lnTo>
                  <a:lnTo>
                    <a:pt x="807" y="1560"/>
                  </a:lnTo>
                  <a:lnTo>
                    <a:pt x="538" y="1721"/>
                  </a:lnTo>
                  <a:lnTo>
                    <a:pt x="323" y="1990"/>
                  </a:lnTo>
                  <a:lnTo>
                    <a:pt x="161" y="2259"/>
                  </a:lnTo>
                  <a:lnTo>
                    <a:pt x="54" y="2528"/>
                  </a:lnTo>
                  <a:lnTo>
                    <a:pt x="0" y="2851"/>
                  </a:lnTo>
                  <a:lnTo>
                    <a:pt x="0" y="3173"/>
                  </a:lnTo>
                  <a:lnTo>
                    <a:pt x="108" y="3442"/>
                  </a:lnTo>
                  <a:lnTo>
                    <a:pt x="215" y="3765"/>
                  </a:lnTo>
                  <a:lnTo>
                    <a:pt x="484" y="4088"/>
                  </a:lnTo>
                  <a:lnTo>
                    <a:pt x="807" y="4357"/>
                  </a:lnTo>
                  <a:lnTo>
                    <a:pt x="1183" y="4518"/>
                  </a:lnTo>
                  <a:lnTo>
                    <a:pt x="1614" y="4572"/>
                  </a:lnTo>
                  <a:lnTo>
                    <a:pt x="2044" y="4518"/>
                  </a:lnTo>
                  <a:lnTo>
                    <a:pt x="2420" y="4303"/>
                  </a:lnTo>
                  <a:lnTo>
                    <a:pt x="4679" y="3012"/>
                  </a:lnTo>
                  <a:lnTo>
                    <a:pt x="4894" y="2797"/>
                  </a:lnTo>
                  <a:lnTo>
                    <a:pt x="5110" y="2582"/>
                  </a:lnTo>
                  <a:lnTo>
                    <a:pt x="5271" y="2313"/>
                  </a:lnTo>
                  <a:lnTo>
                    <a:pt x="5378" y="1990"/>
                  </a:lnTo>
                  <a:lnTo>
                    <a:pt x="5432" y="1721"/>
                  </a:lnTo>
                  <a:lnTo>
                    <a:pt x="5432" y="1398"/>
                  </a:lnTo>
                  <a:lnTo>
                    <a:pt x="5378" y="1076"/>
                  </a:lnTo>
                  <a:lnTo>
                    <a:pt x="5217" y="807"/>
                  </a:lnTo>
                  <a:lnTo>
                    <a:pt x="5002" y="538"/>
                  </a:lnTo>
                  <a:lnTo>
                    <a:pt x="4787" y="323"/>
                  </a:lnTo>
                  <a:lnTo>
                    <a:pt x="4518" y="161"/>
                  </a:lnTo>
                  <a:lnTo>
                    <a:pt x="4249" y="54"/>
                  </a:lnTo>
                  <a:lnTo>
                    <a:pt x="3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5504825" y="3213125"/>
              <a:ext cx="135825" cy="114300"/>
            </a:xfrm>
            <a:custGeom>
              <a:avLst/>
              <a:gdLst/>
              <a:ahLst/>
              <a:cxnLst/>
              <a:rect l="l" t="t" r="r" b="b"/>
              <a:pathLst>
                <a:path w="5433" h="4572" extrusionOk="0">
                  <a:moveTo>
                    <a:pt x="3927" y="0"/>
                  </a:moveTo>
                  <a:lnTo>
                    <a:pt x="3604" y="54"/>
                  </a:lnTo>
                  <a:lnTo>
                    <a:pt x="3281" y="108"/>
                  </a:lnTo>
                  <a:lnTo>
                    <a:pt x="3013" y="269"/>
                  </a:lnTo>
                  <a:lnTo>
                    <a:pt x="754" y="1560"/>
                  </a:lnTo>
                  <a:lnTo>
                    <a:pt x="485" y="1775"/>
                  </a:lnTo>
                  <a:lnTo>
                    <a:pt x="270" y="1990"/>
                  </a:lnTo>
                  <a:lnTo>
                    <a:pt x="162" y="2259"/>
                  </a:lnTo>
                  <a:lnTo>
                    <a:pt x="54" y="2582"/>
                  </a:lnTo>
                  <a:lnTo>
                    <a:pt x="1" y="2851"/>
                  </a:lnTo>
                  <a:lnTo>
                    <a:pt x="1" y="3173"/>
                  </a:lnTo>
                  <a:lnTo>
                    <a:pt x="54" y="3496"/>
                  </a:lnTo>
                  <a:lnTo>
                    <a:pt x="216" y="3765"/>
                  </a:lnTo>
                  <a:lnTo>
                    <a:pt x="485" y="4141"/>
                  </a:lnTo>
                  <a:lnTo>
                    <a:pt x="807" y="4356"/>
                  </a:lnTo>
                  <a:lnTo>
                    <a:pt x="1184" y="4518"/>
                  </a:lnTo>
                  <a:lnTo>
                    <a:pt x="1614" y="4572"/>
                  </a:lnTo>
                  <a:lnTo>
                    <a:pt x="2044" y="4518"/>
                  </a:lnTo>
                  <a:lnTo>
                    <a:pt x="2421" y="4356"/>
                  </a:lnTo>
                  <a:lnTo>
                    <a:pt x="4626" y="3012"/>
                  </a:lnTo>
                  <a:lnTo>
                    <a:pt x="4895" y="2851"/>
                  </a:lnTo>
                  <a:lnTo>
                    <a:pt x="5110" y="2582"/>
                  </a:lnTo>
                  <a:lnTo>
                    <a:pt x="5271" y="2313"/>
                  </a:lnTo>
                  <a:lnTo>
                    <a:pt x="5379" y="2044"/>
                  </a:lnTo>
                  <a:lnTo>
                    <a:pt x="5433" y="1721"/>
                  </a:lnTo>
                  <a:lnTo>
                    <a:pt x="5433" y="1398"/>
                  </a:lnTo>
                  <a:lnTo>
                    <a:pt x="5325" y="1129"/>
                  </a:lnTo>
                  <a:lnTo>
                    <a:pt x="5218" y="807"/>
                  </a:lnTo>
                  <a:lnTo>
                    <a:pt x="5003" y="538"/>
                  </a:lnTo>
                  <a:lnTo>
                    <a:pt x="4787" y="323"/>
                  </a:lnTo>
                  <a:lnTo>
                    <a:pt x="4518" y="161"/>
                  </a:lnTo>
                  <a:lnTo>
                    <a:pt x="4196" y="54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5679625" y="3109575"/>
              <a:ext cx="137175" cy="112975"/>
            </a:xfrm>
            <a:custGeom>
              <a:avLst/>
              <a:gdLst/>
              <a:ahLst/>
              <a:cxnLst/>
              <a:rect l="l" t="t" r="r" b="b"/>
              <a:pathLst>
                <a:path w="5487" h="4519" extrusionOk="0">
                  <a:moveTo>
                    <a:pt x="3604" y="1"/>
                  </a:moveTo>
                  <a:lnTo>
                    <a:pt x="3335" y="55"/>
                  </a:lnTo>
                  <a:lnTo>
                    <a:pt x="3012" y="216"/>
                  </a:lnTo>
                  <a:lnTo>
                    <a:pt x="807" y="1507"/>
                  </a:lnTo>
                  <a:lnTo>
                    <a:pt x="538" y="1722"/>
                  </a:lnTo>
                  <a:lnTo>
                    <a:pt x="323" y="1937"/>
                  </a:lnTo>
                  <a:lnTo>
                    <a:pt x="162" y="2206"/>
                  </a:lnTo>
                  <a:lnTo>
                    <a:pt x="54" y="2529"/>
                  </a:lnTo>
                  <a:lnTo>
                    <a:pt x="1" y="2851"/>
                  </a:lnTo>
                  <a:lnTo>
                    <a:pt x="54" y="3120"/>
                  </a:lnTo>
                  <a:lnTo>
                    <a:pt x="108" y="3443"/>
                  </a:lnTo>
                  <a:lnTo>
                    <a:pt x="269" y="3766"/>
                  </a:lnTo>
                  <a:lnTo>
                    <a:pt x="485" y="4088"/>
                  </a:lnTo>
                  <a:lnTo>
                    <a:pt x="861" y="4303"/>
                  </a:lnTo>
                  <a:lnTo>
                    <a:pt x="1238" y="4465"/>
                  </a:lnTo>
                  <a:lnTo>
                    <a:pt x="1614" y="4519"/>
                  </a:lnTo>
                  <a:lnTo>
                    <a:pt x="2044" y="4465"/>
                  </a:lnTo>
                  <a:lnTo>
                    <a:pt x="2475" y="4303"/>
                  </a:lnTo>
                  <a:lnTo>
                    <a:pt x="4680" y="2959"/>
                  </a:lnTo>
                  <a:lnTo>
                    <a:pt x="4949" y="2797"/>
                  </a:lnTo>
                  <a:lnTo>
                    <a:pt x="5164" y="2529"/>
                  </a:lnTo>
                  <a:lnTo>
                    <a:pt x="5325" y="2313"/>
                  </a:lnTo>
                  <a:lnTo>
                    <a:pt x="5433" y="1991"/>
                  </a:lnTo>
                  <a:lnTo>
                    <a:pt x="5486" y="1668"/>
                  </a:lnTo>
                  <a:lnTo>
                    <a:pt x="5433" y="1399"/>
                  </a:lnTo>
                  <a:lnTo>
                    <a:pt x="5379" y="1076"/>
                  </a:lnTo>
                  <a:lnTo>
                    <a:pt x="5217" y="754"/>
                  </a:lnTo>
                  <a:lnTo>
                    <a:pt x="5056" y="485"/>
                  </a:lnTo>
                  <a:lnTo>
                    <a:pt x="4787" y="323"/>
                  </a:lnTo>
                  <a:lnTo>
                    <a:pt x="4518" y="162"/>
                  </a:lnTo>
                  <a:lnTo>
                    <a:pt x="4249" y="55"/>
                  </a:lnTo>
                  <a:lnTo>
                    <a:pt x="39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5855775" y="3004700"/>
              <a:ext cx="135825" cy="114325"/>
            </a:xfrm>
            <a:custGeom>
              <a:avLst/>
              <a:gdLst/>
              <a:ahLst/>
              <a:cxnLst/>
              <a:rect l="l" t="t" r="r" b="b"/>
              <a:pathLst>
                <a:path w="5433" h="4573" extrusionOk="0">
                  <a:moveTo>
                    <a:pt x="3604" y="1"/>
                  </a:moveTo>
                  <a:lnTo>
                    <a:pt x="3281" y="108"/>
                  </a:lnTo>
                  <a:lnTo>
                    <a:pt x="3012" y="216"/>
                  </a:lnTo>
                  <a:lnTo>
                    <a:pt x="807" y="1560"/>
                  </a:lnTo>
                  <a:lnTo>
                    <a:pt x="538" y="1722"/>
                  </a:lnTo>
                  <a:lnTo>
                    <a:pt x="323" y="1991"/>
                  </a:lnTo>
                  <a:lnTo>
                    <a:pt x="161" y="2260"/>
                  </a:lnTo>
                  <a:lnTo>
                    <a:pt x="54" y="2529"/>
                  </a:lnTo>
                  <a:lnTo>
                    <a:pt x="0" y="2851"/>
                  </a:lnTo>
                  <a:lnTo>
                    <a:pt x="0" y="3174"/>
                  </a:lnTo>
                  <a:lnTo>
                    <a:pt x="108" y="3443"/>
                  </a:lnTo>
                  <a:lnTo>
                    <a:pt x="215" y="3766"/>
                  </a:lnTo>
                  <a:lnTo>
                    <a:pt x="484" y="4088"/>
                  </a:lnTo>
                  <a:lnTo>
                    <a:pt x="807" y="4357"/>
                  </a:lnTo>
                  <a:lnTo>
                    <a:pt x="1183" y="4518"/>
                  </a:lnTo>
                  <a:lnTo>
                    <a:pt x="1614" y="4572"/>
                  </a:lnTo>
                  <a:lnTo>
                    <a:pt x="2044" y="4518"/>
                  </a:lnTo>
                  <a:lnTo>
                    <a:pt x="2420" y="4303"/>
                  </a:lnTo>
                  <a:lnTo>
                    <a:pt x="4679" y="3013"/>
                  </a:lnTo>
                  <a:lnTo>
                    <a:pt x="4894" y="2797"/>
                  </a:lnTo>
                  <a:lnTo>
                    <a:pt x="5110" y="2582"/>
                  </a:lnTo>
                  <a:lnTo>
                    <a:pt x="5271" y="2313"/>
                  </a:lnTo>
                  <a:lnTo>
                    <a:pt x="5378" y="1991"/>
                  </a:lnTo>
                  <a:lnTo>
                    <a:pt x="5432" y="1722"/>
                  </a:lnTo>
                  <a:lnTo>
                    <a:pt x="5432" y="1399"/>
                  </a:lnTo>
                  <a:lnTo>
                    <a:pt x="5378" y="1076"/>
                  </a:lnTo>
                  <a:lnTo>
                    <a:pt x="5217" y="807"/>
                  </a:lnTo>
                  <a:lnTo>
                    <a:pt x="5002" y="539"/>
                  </a:lnTo>
                  <a:lnTo>
                    <a:pt x="4787" y="323"/>
                  </a:lnTo>
                  <a:lnTo>
                    <a:pt x="4518" y="162"/>
                  </a:lnTo>
                  <a:lnTo>
                    <a:pt x="4249" y="55"/>
                  </a:lnTo>
                  <a:lnTo>
                    <a:pt x="39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6206700" y="2796300"/>
              <a:ext cx="135825" cy="112975"/>
            </a:xfrm>
            <a:custGeom>
              <a:avLst/>
              <a:gdLst/>
              <a:ahLst/>
              <a:cxnLst/>
              <a:rect l="l" t="t" r="r" b="b"/>
              <a:pathLst>
                <a:path w="5433" h="4519" extrusionOk="0">
                  <a:moveTo>
                    <a:pt x="3604" y="0"/>
                  </a:moveTo>
                  <a:lnTo>
                    <a:pt x="3335" y="54"/>
                  </a:lnTo>
                  <a:lnTo>
                    <a:pt x="3012" y="216"/>
                  </a:lnTo>
                  <a:lnTo>
                    <a:pt x="807" y="1506"/>
                  </a:lnTo>
                  <a:lnTo>
                    <a:pt x="538" y="1721"/>
                  </a:lnTo>
                  <a:lnTo>
                    <a:pt x="323" y="1937"/>
                  </a:lnTo>
                  <a:lnTo>
                    <a:pt x="162" y="2205"/>
                  </a:lnTo>
                  <a:lnTo>
                    <a:pt x="54" y="2528"/>
                  </a:lnTo>
                  <a:lnTo>
                    <a:pt x="1" y="2797"/>
                  </a:lnTo>
                  <a:lnTo>
                    <a:pt x="1" y="3120"/>
                  </a:lnTo>
                  <a:lnTo>
                    <a:pt x="108" y="3442"/>
                  </a:lnTo>
                  <a:lnTo>
                    <a:pt x="216" y="3711"/>
                  </a:lnTo>
                  <a:lnTo>
                    <a:pt x="485" y="4088"/>
                  </a:lnTo>
                  <a:lnTo>
                    <a:pt x="861" y="4303"/>
                  </a:lnTo>
                  <a:lnTo>
                    <a:pt x="1238" y="4464"/>
                  </a:lnTo>
                  <a:lnTo>
                    <a:pt x="1614" y="4518"/>
                  </a:lnTo>
                  <a:lnTo>
                    <a:pt x="2044" y="4464"/>
                  </a:lnTo>
                  <a:lnTo>
                    <a:pt x="2475" y="4303"/>
                  </a:lnTo>
                  <a:lnTo>
                    <a:pt x="4680" y="2958"/>
                  </a:lnTo>
                  <a:lnTo>
                    <a:pt x="4949" y="2797"/>
                  </a:lnTo>
                  <a:lnTo>
                    <a:pt x="5164" y="2528"/>
                  </a:lnTo>
                  <a:lnTo>
                    <a:pt x="5325" y="2259"/>
                  </a:lnTo>
                  <a:lnTo>
                    <a:pt x="5433" y="1990"/>
                  </a:lnTo>
                  <a:lnTo>
                    <a:pt x="5433" y="1668"/>
                  </a:lnTo>
                  <a:lnTo>
                    <a:pt x="5433" y="1399"/>
                  </a:lnTo>
                  <a:lnTo>
                    <a:pt x="5379" y="1076"/>
                  </a:lnTo>
                  <a:lnTo>
                    <a:pt x="5217" y="753"/>
                  </a:lnTo>
                  <a:lnTo>
                    <a:pt x="5056" y="484"/>
                  </a:lnTo>
                  <a:lnTo>
                    <a:pt x="4787" y="269"/>
                  </a:lnTo>
                  <a:lnTo>
                    <a:pt x="4518" y="108"/>
                  </a:lnTo>
                  <a:lnTo>
                    <a:pt x="4249" y="54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6382850" y="2691425"/>
              <a:ext cx="135825" cy="112975"/>
            </a:xfrm>
            <a:custGeom>
              <a:avLst/>
              <a:gdLst/>
              <a:ahLst/>
              <a:cxnLst/>
              <a:rect l="l" t="t" r="r" b="b"/>
              <a:pathLst>
                <a:path w="5433" h="4519" extrusionOk="0">
                  <a:moveTo>
                    <a:pt x="3604" y="0"/>
                  </a:moveTo>
                  <a:lnTo>
                    <a:pt x="3281" y="108"/>
                  </a:lnTo>
                  <a:lnTo>
                    <a:pt x="3012" y="215"/>
                  </a:lnTo>
                  <a:lnTo>
                    <a:pt x="807" y="1560"/>
                  </a:lnTo>
                  <a:lnTo>
                    <a:pt x="538" y="1721"/>
                  </a:lnTo>
                  <a:lnTo>
                    <a:pt x="323" y="1990"/>
                  </a:lnTo>
                  <a:lnTo>
                    <a:pt x="161" y="2259"/>
                  </a:lnTo>
                  <a:lnTo>
                    <a:pt x="54" y="2528"/>
                  </a:lnTo>
                  <a:lnTo>
                    <a:pt x="0" y="2851"/>
                  </a:lnTo>
                  <a:lnTo>
                    <a:pt x="0" y="3174"/>
                  </a:lnTo>
                  <a:lnTo>
                    <a:pt x="108" y="3442"/>
                  </a:lnTo>
                  <a:lnTo>
                    <a:pt x="215" y="3765"/>
                  </a:lnTo>
                  <a:lnTo>
                    <a:pt x="484" y="4088"/>
                  </a:lnTo>
                  <a:lnTo>
                    <a:pt x="807" y="4357"/>
                  </a:lnTo>
                  <a:lnTo>
                    <a:pt x="1183" y="4464"/>
                  </a:lnTo>
                  <a:lnTo>
                    <a:pt x="1614" y="4518"/>
                  </a:lnTo>
                  <a:lnTo>
                    <a:pt x="2044" y="4464"/>
                  </a:lnTo>
                  <a:lnTo>
                    <a:pt x="2420" y="4303"/>
                  </a:lnTo>
                  <a:lnTo>
                    <a:pt x="4625" y="3012"/>
                  </a:lnTo>
                  <a:lnTo>
                    <a:pt x="4894" y="2797"/>
                  </a:lnTo>
                  <a:lnTo>
                    <a:pt x="5110" y="2582"/>
                  </a:lnTo>
                  <a:lnTo>
                    <a:pt x="5271" y="2313"/>
                  </a:lnTo>
                  <a:lnTo>
                    <a:pt x="5378" y="1990"/>
                  </a:lnTo>
                  <a:lnTo>
                    <a:pt x="5432" y="1721"/>
                  </a:lnTo>
                  <a:lnTo>
                    <a:pt x="5432" y="1399"/>
                  </a:lnTo>
                  <a:lnTo>
                    <a:pt x="5325" y="1076"/>
                  </a:lnTo>
                  <a:lnTo>
                    <a:pt x="5217" y="807"/>
                  </a:lnTo>
                  <a:lnTo>
                    <a:pt x="5002" y="538"/>
                  </a:lnTo>
                  <a:lnTo>
                    <a:pt x="4787" y="323"/>
                  </a:lnTo>
                  <a:lnTo>
                    <a:pt x="4518" y="162"/>
                  </a:lnTo>
                  <a:lnTo>
                    <a:pt x="4249" y="54"/>
                  </a:lnTo>
                  <a:lnTo>
                    <a:pt x="3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505;p45">
            <a:extLst>
              <a:ext uri="{FF2B5EF4-FFF2-40B4-BE49-F238E27FC236}">
                <a16:creationId xmlns:a16="http://schemas.microsoft.com/office/drawing/2014/main" id="{6EF71E24-66A2-EFBF-DA02-C2119B6214D9}"/>
              </a:ext>
            </a:extLst>
          </p:cNvPr>
          <p:cNvGrpSpPr/>
          <p:nvPr/>
        </p:nvGrpSpPr>
        <p:grpSpPr>
          <a:xfrm>
            <a:off x="3573545" y="3535286"/>
            <a:ext cx="433925" cy="433275"/>
            <a:chOff x="238125" y="1961325"/>
            <a:chExt cx="433925" cy="433275"/>
          </a:xfrm>
        </p:grpSpPr>
        <p:sp>
          <p:nvSpPr>
            <p:cNvPr id="11" name="Google Shape;506;p45">
              <a:extLst>
                <a:ext uri="{FF2B5EF4-FFF2-40B4-BE49-F238E27FC236}">
                  <a16:creationId xmlns:a16="http://schemas.microsoft.com/office/drawing/2014/main" id="{557A7304-4F8D-9AD0-6518-D6DD0975CF56}"/>
                </a:ext>
              </a:extLst>
            </p:cNvPr>
            <p:cNvSpPr/>
            <p:nvPr/>
          </p:nvSpPr>
          <p:spPr>
            <a:xfrm>
              <a:off x="294825" y="2154375"/>
              <a:ext cx="98150" cy="183525"/>
            </a:xfrm>
            <a:custGeom>
              <a:avLst/>
              <a:gdLst/>
              <a:ahLst/>
              <a:cxnLst/>
              <a:rect l="l" t="t" r="r" b="b"/>
              <a:pathLst>
                <a:path w="3926" h="7341" extrusionOk="0">
                  <a:moveTo>
                    <a:pt x="255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0" y="256"/>
                  </a:lnTo>
                  <a:lnTo>
                    <a:pt x="0" y="1173"/>
                  </a:lnTo>
                  <a:lnTo>
                    <a:pt x="26" y="1275"/>
                  </a:lnTo>
                  <a:lnTo>
                    <a:pt x="77" y="1351"/>
                  </a:lnTo>
                  <a:lnTo>
                    <a:pt x="153" y="1402"/>
                  </a:lnTo>
                  <a:lnTo>
                    <a:pt x="255" y="1428"/>
                  </a:lnTo>
                  <a:lnTo>
                    <a:pt x="357" y="1402"/>
                  </a:lnTo>
                  <a:lnTo>
                    <a:pt x="434" y="1351"/>
                  </a:lnTo>
                  <a:lnTo>
                    <a:pt x="484" y="1275"/>
                  </a:lnTo>
                  <a:lnTo>
                    <a:pt x="510" y="1173"/>
                  </a:lnTo>
                  <a:lnTo>
                    <a:pt x="510" y="510"/>
                  </a:lnTo>
                  <a:lnTo>
                    <a:pt x="3415" y="510"/>
                  </a:lnTo>
                  <a:lnTo>
                    <a:pt x="3415" y="6831"/>
                  </a:lnTo>
                  <a:lnTo>
                    <a:pt x="510" y="6831"/>
                  </a:lnTo>
                  <a:lnTo>
                    <a:pt x="510" y="2371"/>
                  </a:lnTo>
                  <a:lnTo>
                    <a:pt x="484" y="2269"/>
                  </a:lnTo>
                  <a:lnTo>
                    <a:pt x="434" y="2192"/>
                  </a:lnTo>
                  <a:lnTo>
                    <a:pt x="357" y="2116"/>
                  </a:lnTo>
                  <a:lnTo>
                    <a:pt x="153" y="2116"/>
                  </a:lnTo>
                  <a:lnTo>
                    <a:pt x="77" y="2192"/>
                  </a:lnTo>
                  <a:lnTo>
                    <a:pt x="26" y="2269"/>
                  </a:lnTo>
                  <a:lnTo>
                    <a:pt x="0" y="2371"/>
                  </a:lnTo>
                  <a:lnTo>
                    <a:pt x="0" y="7086"/>
                  </a:lnTo>
                  <a:lnTo>
                    <a:pt x="26" y="7188"/>
                  </a:lnTo>
                  <a:lnTo>
                    <a:pt x="77" y="7264"/>
                  </a:lnTo>
                  <a:lnTo>
                    <a:pt x="153" y="7341"/>
                  </a:lnTo>
                  <a:lnTo>
                    <a:pt x="3772" y="7341"/>
                  </a:lnTo>
                  <a:lnTo>
                    <a:pt x="3849" y="7264"/>
                  </a:lnTo>
                  <a:lnTo>
                    <a:pt x="3900" y="7188"/>
                  </a:lnTo>
                  <a:lnTo>
                    <a:pt x="3925" y="7086"/>
                  </a:lnTo>
                  <a:lnTo>
                    <a:pt x="3925" y="256"/>
                  </a:lnTo>
                  <a:lnTo>
                    <a:pt x="3900" y="154"/>
                  </a:lnTo>
                  <a:lnTo>
                    <a:pt x="3849" y="77"/>
                  </a:lnTo>
                  <a:lnTo>
                    <a:pt x="3772" y="26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07;p45">
              <a:extLst>
                <a:ext uri="{FF2B5EF4-FFF2-40B4-BE49-F238E27FC236}">
                  <a16:creationId xmlns:a16="http://schemas.microsoft.com/office/drawing/2014/main" id="{05D22498-200A-F0ED-1DBB-54721640254F}"/>
                </a:ext>
              </a:extLst>
            </p:cNvPr>
            <p:cNvSpPr/>
            <p:nvPr/>
          </p:nvSpPr>
          <p:spPr>
            <a:xfrm>
              <a:off x="551600" y="2051800"/>
              <a:ext cx="98150" cy="286100"/>
            </a:xfrm>
            <a:custGeom>
              <a:avLst/>
              <a:gdLst/>
              <a:ahLst/>
              <a:cxnLst/>
              <a:rect l="l" t="t" r="r" b="b"/>
              <a:pathLst>
                <a:path w="3926" h="11444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2243"/>
                  </a:lnTo>
                  <a:lnTo>
                    <a:pt x="26" y="2320"/>
                  </a:lnTo>
                  <a:lnTo>
                    <a:pt x="77" y="2422"/>
                  </a:lnTo>
                  <a:lnTo>
                    <a:pt x="153" y="2473"/>
                  </a:lnTo>
                  <a:lnTo>
                    <a:pt x="255" y="2498"/>
                  </a:lnTo>
                  <a:lnTo>
                    <a:pt x="357" y="2473"/>
                  </a:lnTo>
                  <a:lnTo>
                    <a:pt x="433" y="2422"/>
                  </a:lnTo>
                  <a:lnTo>
                    <a:pt x="484" y="2320"/>
                  </a:lnTo>
                  <a:lnTo>
                    <a:pt x="510" y="2243"/>
                  </a:lnTo>
                  <a:lnTo>
                    <a:pt x="510" y="510"/>
                  </a:lnTo>
                  <a:lnTo>
                    <a:pt x="3415" y="510"/>
                  </a:lnTo>
                  <a:lnTo>
                    <a:pt x="3415" y="10934"/>
                  </a:lnTo>
                  <a:lnTo>
                    <a:pt x="510" y="10934"/>
                  </a:lnTo>
                  <a:lnTo>
                    <a:pt x="510" y="3416"/>
                  </a:lnTo>
                  <a:lnTo>
                    <a:pt x="484" y="3314"/>
                  </a:lnTo>
                  <a:lnTo>
                    <a:pt x="433" y="3237"/>
                  </a:lnTo>
                  <a:lnTo>
                    <a:pt x="357" y="3186"/>
                  </a:lnTo>
                  <a:lnTo>
                    <a:pt x="255" y="3161"/>
                  </a:lnTo>
                  <a:lnTo>
                    <a:pt x="153" y="3186"/>
                  </a:lnTo>
                  <a:lnTo>
                    <a:pt x="77" y="3237"/>
                  </a:lnTo>
                  <a:lnTo>
                    <a:pt x="26" y="3314"/>
                  </a:lnTo>
                  <a:lnTo>
                    <a:pt x="0" y="3416"/>
                  </a:lnTo>
                  <a:lnTo>
                    <a:pt x="0" y="11189"/>
                  </a:lnTo>
                  <a:lnTo>
                    <a:pt x="26" y="11291"/>
                  </a:lnTo>
                  <a:lnTo>
                    <a:pt x="77" y="11367"/>
                  </a:lnTo>
                  <a:lnTo>
                    <a:pt x="153" y="11444"/>
                  </a:lnTo>
                  <a:lnTo>
                    <a:pt x="3772" y="11444"/>
                  </a:lnTo>
                  <a:lnTo>
                    <a:pt x="3849" y="11367"/>
                  </a:lnTo>
                  <a:lnTo>
                    <a:pt x="3900" y="11291"/>
                  </a:lnTo>
                  <a:lnTo>
                    <a:pt x="3925" y="11189"/>
                  </a:lnTo>
                  <a:lnTo>
                    <a:pt x="3925" y="255"/>
                  </a:lnTo>
                  <a:lnTo>
                    <a:pt x="3900" y="153"/>
                  </a:lnTo>
                  <a:lnTo>
                    <a:pt x="3849" y="77"/>
                  </a:lnTo>
                  <a:lnTo>
                    <a:pt x="3772" y="26"/>
                  </a:lnTo>
                  <a:lnTo>
                    <a:pt x="36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08;p45">
              <a:extLst>
                <a:ext uri="{FF2B5EF4-FFF2-40B4-BE49-F238E27FC236}">
                  <a16:creationId xmlns:a16="http://schemas.microsoft.com/office/drawing/2014/main" id="{6ED19C35-79C5-E6A3-91CF-1ECE75165F18}"/>
                </a:ext>
              </a:extLst>
            </p:cNvPr>
            <p:cNvSpPr/>
            <p:nvPr/>
          </p:nvSpPr>
          <p:spPr>
            <a:xfrm flipV="1">
              <a:off x="433475" y="2030750"/>
              <a:ext cx="88199" cy="183525"/>
            </a:xfrm>
            <a:custGeom>
              <a:avLst/>
              <a:gdLst/>
              <a:ahLst/>
              <a:cxnLst/>
              <a:rect l="l" t="t" r="r" b="b"/>
              <a:pathLst>
                <a:path w="3952" h="4945" extrusionOk="0">
                  <a:moveTo>
                    <a:pt x="256" y="0"/>
                  </a:moveTo>
                  <a:lnTo>
                    <a:pt x="179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1" y="4690"/>
                  </a:lnTo>
                  <a:lnTo>
                    <a:pt x="26" y="4792"/>
                  </a:lnTo>
                  <a:lnTo>
                    <a:pt x="77" y="4868"/>
                  </a:lnTo>
                  <a:lnTo>
                    <a:pt x="179" y="4945"/>
                  </a:lnTo>
                  <a:lnTo>
                    <a:pt x="3798" y="4945"/>
                  </a:lnTo>
                  <a:lnTo>
                    <a:pt x="3875" y="4868"/>
                  </a:lnTo>
                  <a:lnTo>
                    <a:pt x="3926" y="4792"/>
                  </a:lnTo>
                  <a:lnTo>
                    <a:pt x="3951" y="4690"/>
                  </a:lnTo>
                  <a:lnTo>
                    <a:pt x="3951" y="2753"/>
                  </a:lnTo>
                  <a:lnTo>
                    <a:pt x="3926" y="2651"/>
                  </a:lnTo>
                  <a:lnTo>
                    <a:pt x="3875" y="2574"/>
                  </a:lnTo>
                  <a:lnTo>
                    <a:pt x="3798" y="2523"/>
                  </a:lnTo>
                  <a:lnTo>
                    <a:pt x="3696" y="2498"/>
                  </a:lnTo>
                  <a:lnTo>
                    <a:pt x="3595" y="2523"/>
                  </a:lnTo>
                  <a:lnTo>
                    <a:pt x="3518" y="2574"/>
                  </a:lnTo>
                  <a:lnTo>
                    <a:pt x="3442" y="2651"/>
                  </a:lnTo>
                  <a:lnTo>
                    <a:pt x="3442" y="2753"/>
                  </a:lnTo>
                  <a:lnTo>
                    <a:pt x="3442" y="4435"/>
                  </a:lnTo>
                  <a:lnTo>
                    <a:pt x="511" y="4435"/>
                  </a:lnTo>
                  <a:lnTo>
                    <a:pt x="511" y="510"/>
                  </a:lnTo>
                  <a:lnTo>
                    <a:pt x="3442" y="510"/>
                  </a:lnTo>
                  <a:lnTo>
                    <a:pt x="3442" y="1555"/>
                  </a:lnTo>
                  <a:lnTo>
                    <a:pt x="3442" y="1657"/>
                  </a:lnTo>
                  <a:lnTo>
                    <a:pt x="3518" y="1733"/>
                  </a:lnTo>
                  <a:lnTo>
                    <a:pt x="3595" y="1810"/>
                  </a:lnTo>
                  <a:lnTo>
                    <a:pt x="3798" y="1810"/>
                  </a:lnTo>
                  <a:lnTo>
                    <a:pt x="3875" y="1733"/>
                  </a:lnTo>
                  <a:lnTo>
                    <a:pt x="3926" y="1657"/>
                  </a:lnTo>
                  <a:lnTo>
                    <a:pt x="3951" y="1555"/>
                  </a:lnTo>
                  <a:lnTo>
                    <a:pt x="3951" y="255"/>
                  </a:lnTo>
                  <a:lnTo>
                    <a:pt x="3926" y="153"/>
                  </a:lnTo>
                  <a:lnTo>
                    <a:pt x="3875" y="77"/>
                  </a:lnTo>
                  <a:lnTo>
                    <a:pt x="3798" y="26"/>
                  </a:lnTo>
                  <a:lnTo>
                    <a:pt x="3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09;p45">
              <a:extLst>
                <a:ext uri="{FF2B5EF4-FFF2-40B4-BE49-F238E27FC236}">
                  <a16:creationId xmlns:a16="http://schemas.microsoft.com/office/drawing/2014/main" id="{24967396-281F-0218-2977-98D7FD1AFF87}"/>
                </a:ext>
              </a:extLst>
            </p:cNvPr>
            <p:cNvSpPr/>
            <p:nvPr/>
          </p:nvSpPr>
          <p:spPr>
            <a:xfrm>
              <a:off x="238125" y="1961325"/>
              <a:ext cx="433925" cy="433275"/>
            </a:xfrm>
            <a:custGeom>
              <a:avLst/>
              <a:gdLst/>
              <a:ahLst/>
              <a:cxnLst/>
              <a:rect l="l" t="t" r="r" b="b"/>
              <a:pathLst>
                <a:path w="17357" h="17331" extrusionOk="0">
                  <a:moveTo>
                    <a:pt x="178" y="0"/>
                  </a:moveTo>
                  <a:lnTo>
                    <a:pt x="76" y="77"/>
                  </a:lnTo>
                  <a:lnTo>
                    <a:pt x="25" y="153"/>
                  </a:lnTo>
                  <a:lnTo>
                    <a:pt x="0" y="255"/>
                  </a:lnTo>
                  <a:lnTo>
                    <a:pt x="0" y="17076"/>
                  </a:lnTo>
                  <a:lnTo>
                    <a:pt x="25" y="17178"/>
                  </a:lnTo>
                  <a:lnTo>
                    <a:pt x="76" y="17254"/>
                  </a:lnTo>
                  <a:lnTo>
                    <a:pt x="178" y="17305"/>
                  </a:lnTo>
                  <a:lnTo>
                    <a:pt x="255" y="17331"/>
                  </a:lnTo>
                  <a:lnTo>
                    <a:pt x="17101" y="17331"/>
                  </a:lnTo>
                  <a:lnTo>
                    <a:pt x="17203" y="17305"/>
                  </a:lnTo>
                  <a:lnTo>
                    <a:pt x="17280" y="17254"/>
                  </a:lnTo>
                  <a:lnTo>
                    <a:pt x="17331" y="17178"/>
                  </a:lnTo>
                  <a:lnTo>
                    <a:pt x="17356" y="17076"/>
                  </a:lnTo>
                  <a:lnTo>
                    <a:pt x="17331" y="16974"/>
                  </a:lnTo>
                  <a:lnTo>
                    <a:pt x="17280" y="16898"/>
                  </a:lnTo>
                  <a:lnTo>
                    <a:pt x="17203" y="16847"/>
                  </a:lnTo>
                  <a:lnTo>
                    <a:pt x="17101" y="16821"/>
                  </a:lnTo>
                  <a:lnTo>
                    <a:pt x="16260" y="16821"/>
                  </a:lnTo>
                  <a:lnTo>
                    <a:pt x="16260" y="16388"/>
                  </a:lnTo>
                  <a:lnTo>
                    <a:pt x="16235" y="16286"/>
                  </a:lnTo>
                  <a:lnTo>
                    <a:pt x="16184" y="16210"/>
                  </a:lnTo>
                  <a:lnTo>
                    <a:pt x="16107" y="16159"/>
                  </a:lnTo>
                  <a:lnTo>
                    <a:pt x="16005" y="16133"/>
                  </a:lnTo>
                  <a:lnTo>
                    <a:pt x="15903" y="16159"/>
                  </a:lnTo>
                  <a:lnTo>
                    <a:pt x="15827" y="16210"/>
                  </a:lnTo>
                  <a:lnTo>
                    <a:pt x="15776" y="16286"/>
                  </a:lnTo>
                  <a:lnTo>
                    <a:pt x="15750" y="16388"/>
                  </a:lnTo>
                  <a:lnTo>
                    <a:pt x="15750" y="16821"/>
                  </a:lnTo>
                  <a:lnTo>
                    <a:pt x="14756" y="16821"/>
                  </a:lnTo>
                  <a:lnTo>
                    <a:pt x="14756" y="16388"/>
                  </a:lnTo>
                  <a:lnTo>
                    <a:pt x="14731" y="16286"/>
                  </a:lnTo>
                  <a:lnTo>
                    <a:pt x="14680" y="16210"/>
                  </a:lnTo>
                  <a:lnTo>
                    <a:pt x="14604" y="16159"/>
                  </a:lnTo>
                  <a:lnTo>
                    <a:pt x="14502" y="16133"/>
                  </a:lnTo>
                  <a:lnTo>
                    <a:pt x="14400" y="16159"/>
                  </a:lnTo>
                  <a:lnTo>
                    <a:pt x="14323" y="16210"/>
                  </a:lnTo>
                  <a:lnTo>
                    <a:pt x="14272" y="16286"/>
                  </a:lnTo>
                  <a:lnTo>
                    <a:pt x="14247" y="16388"/>
                  </a:lnTo>
                  <a:lnTo>
                    <a:pt x="14247" y="16821"/>
                  </a:lnTo>
                  <a:lnTo>
                    <a:pt x="13253" y="16821"/>
                  </a:lnTo>
                  <a:lnTo>
                    <a:pt x="13253" y="16388"/>
                  </a:lnTo>
                  <a:lnTo>
                    <a:pt x="13227" y="16286"/>
                  </a:lnTo>
                  <a:lnTo>
                    <a:pt x="13176" y="16210"/>
                  </a:lnTo>
                  <a:lnTo>
                    <a:pt x="13100" y="16159"/>
                  </a:lnTo>
                  <a:lnTo>
                    <a:pt x="12998" y="16133"/>
                  </a:lnTo>
                  <a:lnTo>
                    <a:pt x="12896" y="16159"/>
                  </a:lnTo>
                  <a:lnTo>
                    <a:pt x="12820" y="16210"/>
                  </a:lnTo>
                  <a:lnTo>
                    <a:pt x="12769" y="16286"/>
                  </a:lnTo>
                  <a:lnTo>
                    <a:pt x="12743" y="16388"/>
                  </a:lnTo>
                  <a:lnTo>
                    <a:pt x="12743" y="16821"/>
                  </a:lnTo>
                  <a:lnTo>
                    <a:pt x="11749" y="16821"/>
                  </a:lnTo>
                  <a:lnTo>
                    <a:pt x="11749" y="16388"/>
                  </a:lnTo>
                  <a:lnTo>
                    <a:pt x="11724" y="16286"/>
                  </a:lnTo>
                  <a:lnTo>
                    <a:pt x="11673" y="16210"/>
                  </a:lnTo>
                  <a:lnTo>
                    <a:pt x="11596" y="16159"/>
                  </a:lnTo>
                  <a:lnTo>
                    <a:pt x="11494" y="16133"/>
                  </a:lnTo>
                  <a:lnTo>
                    <a:pt x="11392" y="16159"/>
                  </a:lnTo>
                  <a:lnTo>
                    <a:pt x="11316" y="16210"/>
                  </a:lnTo>
                  <a:lnTo>
                    <a:pt x="11265" y="16286"/>
                  </a:lnTo>
                  <a:lnTo>
                    <a:pt x="11239" y="16388"/>
                  </a:lnTo>
                  <a:lnTo>
                    <a:pt x="11239" y="16821"/>
                  </a:lnTo>
                  <a:lnTo>
                    <a:pt x="10245" y="16821"/>
                  </a:lnTo>
                  <a:lnTo>
                    <a:pt x="10245" y="16388"/>
                  </a:lnTo>
                  <a:lnTo>
                    <a:pt x="10220" y="16286"/>
                  </a:lnTo>
                  <a:lnTo>
                    <a:pt x="10169" y="16210"/>
                  </a:lnTo>
                  <a:lnTo>
                    <a:pt x="10092" y="16159"/>
                  </a:lnTo>
                  <a:lnTo>
                    <a:pt x="9991" y="16133"/>
                  </a:lnTo>
                  <a:lnTo>
                    <a:pt x="9889" y="16159"/>
                  </a:lnTo>
                  <a:lnTo>
                    <a:pt x="9812" y="16210"/>
                  </a:lnTo>
                  <a:lnTo>
                    <a:pt x="9761" y="16286"/>
                  </a:lnTo>
                  <a:lnTo>
                    <a:pt x="9736" y="16388"/>
                  </a:lnTo>
                  <a:lnTo>
                    <a:pt x="9736" y="16821"/>
                  </a:lnTo>
                  <a:lnTo>
                    <a:pt x="8742" y="16821"/>
                  </a:lnTo>
                  <a:lnTo>
                    <a:pt x="8742" y="16388"/>
                  </a:lnTo>
                  <a:lnTo>
                    <a:pt x="8716" y="16286"/>
                  </a:lnTo>
                  <a:lnTo>
                    <a:pt x="8665" y="16210"/>
                  </a:lnTo>
                  <a:lnTo>
                    <a:pt x="8589" y="16159"/>
                  </a:lnTo>
                  <a:lnTo>
                    <a:pt x="8487" y="16133"/>
                  </a:lnTo>
                  <a:lnTo>
                    <a:pt x="8385" y="16159"/>
                  </a:lnTo>
                  <a:lnTo>
                    <a:pt x="8308" y="16210"/>
                  </a:lnTo>
                  <a:lnTo>
                    <a:pt x="8232" y="16286"/>
                  </a:lnTo>
                  <a:lnTo>
                    <a:pt x="8232" y="16388"/>
                  </a:lnTo>
                  <a:lnTo>
                    <a:pt x="8232" y="16821"/>
                  </a:lnTo>
                  <a:lnTo>
                    <a:pt x="7238" y="16821"/>
                  </a:lnTo>
                  <a:lnTo>
                    <a:pt x="7238" y="16388"/>
                  </a:lnTo>
                  <a:lnTo>
                    <a:pt x="7213" y="16286"/>
                  </a:lnTo>
                  <a:lnTo>
                    <a:pt x="7162" y="16210"/>
                  </a:lnTo>
                  <a:lnTo>
                    <a:pt x="7060" y="16159"/>
                  </a:lnTo>
                  <a:lnTo>
                    <a:pt x="6983" y="16133"/>
                  </a:lnTo>
                  <a:lnTo>
                    <a:pt x="6881" y="16159"/>
                  </a:lnTo>
                  <a:lnTo>
                    <a:pt x="6805" y="16210"/>
                  </a:lnTo>
                  <a:lnTo>
                    <a:pt x="6728" y="16286"/>
                  </a:lnTo>
                  <a:lnTo>
                    <a:pt x="6728" y="16388"/>
                  </a:lnTo>
                  <a:lnTo>
                    <a:pt x="6728" y="16821"/>
                  </a:lnTo>
                  <a:lnTo>
                    <a:pt x="5709" y="16821"/>
                  </a:lnTo>
                  <a:lnTo>
                    <a:pt x="5709" y="16388"/>
                  </a:lnTo>
                  <a:lnTo>
                    <a:pt x="5709" y="16286"/>
                  </a:lnTo>
                  <a:lnTo>
                    <a:pt x="5658" y="16210"/>
                  </a:lnTo>
                  <a:lnTo>
                    <a:pt x="5556" y="16159"/>
                  </a:lnTo>
                  <a:lnTo>
                    <a:pt x="5454" y="16133"/>
                  </a:lnTo>
                  <a:lnTo>
                    <a:pt x="5378" y="16159"/>
                  </a:lnTo>
                  <a:lnTo>
                    <a:pt x="5276" y="16210"/>
                  </a:lnTo>
                  <a:lnTo>
                    <a:pt x="5225" y="16286"/>
                  </a:lnTo>
                  <a:lnTo>
                    <a:pt x="5225" y="16388"/>
                  </a:lnTo>
                  <a:lnTo>
                    <a:pt x="5225" y="16821"/>
                  </a:lnTo>
                  <a:lnTo>
                    <a:pt x="4205" y="16821"/>
                  </a:lnTo>
                  <a:lnTo>
                    <a:pt x="4205" y="16388"/>
                  </a:lnTo>
                  <a:lnTo>
                    <a:pt x="4205" y="16286"/>
                  </a:lnTo>
                  <a:lnTo>
                    <a:pt x="4129" y="16210"/>
                  </a:lnTo>
                  <a:lnTo>
                    <a:pt x="4052" y="16159"/>
                  </a:lnTo>
                  <a:lnTo>
                    <a:pt x="3950" y="16133"/>
                  </a:lnTo>
                  <a:lnTo>
                    <a:pt x="3874" y="16159"/>
                  </a:lnTo>
                  <a:lnTo>
                    <a:pt x="3772" y="16210"/>
                  </a:lnTo>
                  <a:lnTo>
                    <a:pt x="3721" y="16286"/>
                  </a:lnTo>
                  <a:lnTo>
                    <a:pt x="3695" y="16388"/>
                  </a:lnTo>
                  <a:lnTo>
                    <a:pt x="3695" y="16821"/>
                  </a:lnTo>
                  <a:lnTo>
                    <a:pt x="2702" y="16821"/>
                  </a:lnTo>
                  <a:lnTo>
                    <a:pt x="2702" y="16388"/>
                  </a:lnTo>
                  <a:lnTo>
                    <a:pt x="2702" y="16286"/>
                  </a:lnTo>
                  <a:lnTo>
                    <a:pt x="2625" y="16210"/>
                  </a:lnTo>
                  <a:lnTo>
                    <a:pt x="2549" y="16159"/>
                  </a:lnTo>
                  <a:lnTo>
                    <a:pt x="2447" y="16133"/>
                  </a:lnTo>
                  <a:lnTo>
                    <a:pt x="2345" y="16159"/>
                  </a:lnTo>
                  <a:lnTo>
                    <a:pt x="2268" y="16210"/>
                  </a:lnTo>
                  <a:lnTo>
                    <a:pt x="2217" y="16286"/>
                  </a:lnTo>
                  <a:lnTo>
                    <a:pt x="2192" y="16388"/>
                  </a:lnTo>
                  <a:lnTo>
                    <a:pt x="2192" y="16821"/>
                  </a:lnTo>
                  <a:lnTo>
                    <a:pt x="510" y="16821"/>
                  </a:lnTo>
                  <a:lnTo>
                    <a:pt x="510" y="15139"/>
                  </a:lnTo>
                  <a:lnTo>
                    <a:pt x="943" y="15139"/>
                  </a:lnTo>
                  <a:lnTo>
                    <a:pt x="1045" y="15114"/>
                  </a:lnTo>
                  <a:lnTo>
                    <a:pt x="1121" y="15063"/>
                  </a:lnTo>
                  <a:lnTo>
                    <a:pt x="1172" y="14986"/>
                  </a:lnTo>
                  <a:lnTo>
                    <a:pt x="1198" y="14884"/>
                  </a:lnTo>
                  <a:lnTo>
                    <a:pt x="1172" y="14782"/>
                  </a:lnTo>
                  <a:lnTo>
                    <a:pt x="1121" y="14706"/>
                  </a:lnTo>
                  <a:lnTo>
                    <a:pt x="1045" y="14655"/>
                  </a:lnTo>
                  <a:lnTo>
                    <a:pt x="943" y="14629"/>
                  </a:lnTo>
                  <a:lnTo>
                    <a:pt x="510" y="14629"/>
                  </a:lnTo>
                  <a:lnTo>
                    <a:pt x="510" y="13635"/>
                  </a:lnTo>
                  <a:lnTo>
                    <a:pt x="943" y="13635"/>
                  </a:lnTo>
                  <a:lnTo>
                    <a:pt x="1045" y="13610"/>
                  </a:lnTo>
                  <a:lnTo>
                    <a:pt x="1121" y="13559"/>
                  </a:lnTo>
                  <a:lnTo>
                    <a:pt x="1172" y="13482"/>
                  </a:lnTo>
                  <a:lnTo>
                    <a:pt x="1198" y="13381"/>
                  </a:lnTo>
                  <a:lnTo>
                    <a:pt x="1172" y="13279"/>
                  </a:lnTo>
                  <a:lnTo>
                    <a:pt x="1121" y="13202"/>
                  </a:lnTo>
                  <a:lnTo>
                    <a:pt x="1045" y="13151"/>
                  </a:lnTo>
                  <a:lnTo>
                    <a:pt x="943" y="13126"/>
                  </a:lnTo>
                  <a:lnTo>
                    <a:pt x="510" y="13126"/>
                  </a:lnTo>
                  <a:lnTo>
                    <a:pt x="510" y="12132"/>
                  </a:lnTo>
                  <a:lnTo>
                    <a:pt x="943" y="12132"/>
                  </a:lnTo>
                  <a:lnTo>
                    <a:pt x="1045" y="12106"/>
                  </a:lnTo>
                  <a:lnTo>
                    <a:pt x="1121" y="12055"/>
                  </a:lnTo>
                  <a:lnTo>
                    <a:pt x="1172" y="11979"/>
                  </a:lnTo>
                  <a:lnTo>
                    <a:pt x="1198" y="11877"/>
                  </a:lnTo>
                  <a:lnTo>
                    <a:pt x="1172" y="11775"/>
                  </a:lnTo>
                  <a:lnTo>
                    <a:pt x="1121" y="11698"/>
                  </a:lnTo>
                  <a:lnTo>
                    <a:pt x="1045" y="11647"/>
                  </a:lnTo>
                  <a:lnTo>
                    <a:pt x="943" y="11622"/>
                  </a:lnTo>
                  <a:lnTo>
                    <a:pt x="510" y="11622"/>
                  </a:lnTo>
                  <a:lnTo>
                    <a:pt x="510" y="10628"/>
                  </a:lnTo>
                  <a:lnTo>
                    <a:pt x="943" y="10628"/>
                  </a:lnTo>
                  <a:lnTo>
                    <a:pt x="1045" y="10603"/>
                  </a:lnTo>
                  <a:lnTo>
                    <a:pt x="1121" y="10552"/>
                  </a:lnTo>
                  <a:lnTo>
                    <a:pt x="1172" y="10475"/>
                  </a:lnTo>
                  <a:lnTo>
                    <a:pt x="1198" y="10373"/>
                  </a:lnTo>
                  <a:lnTo>
                    <a:pt x="1172" y="10271"/>
                  </a:lnTo>
                  <a:lnTo>
                    <a:pt x="1121" y="10195"/>
                  </a:lnTo>
                  <a:lnTo>
                    <a:pt x="1045" y="10144"/>
                  </a:lnTo>
                  <a:lnTo>
                    <a:pt x="943" y="10118"/>
                  </a:lnTo>
                  <a:lnTo>
                    <a:pt x="510" y="10118"/>
                  </a:lnTo>
                  <a:lnTo>
                    <a:pt x="510" y="9124"/>
                  </a:lnTo>
                  <a:lnTo>
                    <a:pt x="943" y="9124"/>
                  </a:lnTo>
                  <a:lnTo>
                    <a:pt x="1045" y="9099"/>
                  </a:lnTo>
                  <a:lnTo>
                    <a:pt x="1121" y="9048"/>
                  </a:lnTo>
                  <a:lnTo>
                    <a:pt x="1172" y="8971"/>
                  </a:lnTo>
                  <a:lnTo>
                    <a:pt x="1198" y="8870"/>
                  </a:lnTo>
                  <a:lnTo>
                    <a:pt x="1172" y="8768"/>
                  </a:lnTo>
                  <a:lnTo>
                    <a:pt x="1121" y="8691"/>
                  </a:lnTo>
                  <a:lnTo>
                    <a:pt x="1045" y="8640"/>
                  </a:lnTo>
                  <a:lnTo>
                    <a:pt x="943" y="8615"/>
                  </a:lnTo>
                  <a:lnTo>
                    <a:pt x="510" y="8615"/>
                  </a:lnTo>
                  <a:lnTo>
                    <a:pt x="510" y="7621"/>
                  </a:lnTo>
                  <a:lnTo>
                    <a:pt x="943" y="7621"/>
                  </a:lnTo>
                  <a:lnTo>
                    <a:pt x="1045" y="7595"/>
                  </a:lnTo>
                  <a:lnTo>
                    <a:pt x="1121" y="7544"/>
                  </a:lnTo>
                  <a:lnTo>
                    <a:pt x="1172" y="7468"/>
                  </a:lnTo>
                  <a:lnTo>
                    <a:pt x="1198" y="7366"/>
                  </a:lnTo>
                  <a:lnTo>
                    <a:pt x="1172" y="7264"/>
                  </a:lnTo>
                  <a:lnTo>
                    <a:pt x="1121" y="7187"/>
                  </a:lnTo>
                  <a:lnTo>
                    <a:pt x="1045" y="7136"/>
                  </a:lnTo>
                  <a:lnTo>
                    <a:pt x="943" y="7111"/>
                  </a:lnTo>
                  <a:lnTo>
                    <a:pt x="510" y="7111"/>
                  </a:lnTo>
                  <a:lnTo>
                    <a:pt x="510" y="6117"/>
                  </a:lnTo>
                  <a:lnTo>
                    <a:pt x="943" y="6117"/>
                  </a:lnTo>
                  <a:lnTo>
                    <a:pt x="1045" y="6092"/>
                  </a:lnTo>
                  <a:lnTo>
                    <a:pt x="1121" y="6041"/>
                  </a:lnTo>
                  <a:lnTo>
                    <a:pt x="1172" y="5964"/>
                  </a:lnTo>
                  <a:lnTo>
                    <a:pt x="1198" y="5862"/>
                  </a:lnTo>
                  <a:lnTo>
                    <a:pt x="1172" y="5760"/>
                  </a:lnTo>
                  <a:lnTo>
                    <a:pt x="1121" y="5684"/>
                  </a:lnTo>
                  <a:lnTo>
                    <a:pt x="1045" y="5633"/>
                  </a:lnTo>
                  <a:lnTo>
                    <a:pt x="943" y="5607"/>
                  </a:lnTo>
                  <a:lnTo>
                    <a:pt x="510" y="5607"/>
                  </a:lnTo>
                  <a:lnTo>
                    <a:pt x="510" y="4613"/>
                  </a:lnTo>
                  <a:lnTo>
                    <a:pt x="943" y="4613"/>
                  </a:lnTo>
                  <a:lnTo>
                    <a:pt x="1045" y="4588"/>
                  </a:lnTo>
                  <a:lnTo>
                    <a:pt x="1121" y="4537"/>
                  </a:lnTo>
                  <a:lnTo>
                    <a:pt x="1172" y="4460"/>
                  </a:lnTo>
                  <a:lnTo>
                    <a:pt x="1198" y="4358"/>
                  </a:lnTo>
                  <a:lnTo>
                    <a:pt x="1172" y="4257"/>
                  </a:lnTo>
                  <a:lnTo>
                    <a:pt x="1121" y="4180"/>
                  </a:lnTo>
                  <a:lnTo>
                    <a:pt x="1045" y="4104"/>
                  </a:lnTo>
                  <a:lnTo>
                    <a:pt x="510" y="4104"/>
                  </a:lnTo>
                  <a:lnTo>
                    <a:pt x="510" y="3110"/>
                  </a:lnTo>
                  <a:lnTo>
                    <a:pt x="943" y="3110"/>
                  </a:lnTo>
                  <a:lnTo>
                    <a:pt x="1045" y="3084"/>
                  </a:lnTo>
                  <a:lnTo>
                    <a:pt x="1121" y="3033"/>
                  </a:lnTo>
                  <a:lnTo>
                    <a:pt x="1172" y="2931"/>
                  </a:lnTo>
                  <a:lnTo>
                    <a:pt x="1198" y="2855"/>
                  </a:lnTo>
                  <a:lnTo>
                    <a:pt x="1172" y="2753"/>
                  </a:lnTo>
                  <a:lnTo>
                    <a:pt x="1121" y="2676"/>
                  </a:lnTo>
                  <a:lnTo>
                    <a:pt x="1045" y="2600"/>
                  </a:lnTo>
                  <a:lnTo>
                    <a:pt x="510" y="2600"/>
                  </a:lnTo>
                  <a:lnTo>
                    <a:pt x="510" y="1581"/>
                  </a:lnTo>
                  <a:lnTo>
                    <a:pt x="1045" y="1581"/>
                  </a:lnTo>
                  <a:lnTo>
                    <a:pt x="1121" y="1530"/>
                  </a:lnTo>
                  <a:lnTo>
                    <a:pt x="1172" y="1428"/>
                  </a:lnTo>
                  <a:lnTo>
                    <a:pt x="1198" y="1351"/>
                  </a:lnTo>
                  <a:lnTo>
                    <a:pt x="1172" y="1249"/>
                  </a:lnTo>
                  <a:lnTo>
                    <a:pt x="1121" y="1147"/>
                  </a:lnTo>
                  <a:lnTo>
                    <a:pt x="1045" y="1096"/>
                  </a:lnTo>
                  <a:lnTo>
                    <a:pt x="510" y="1096"/>
                  </a:lnTo>
                  <a:lnTo>
                    <a:pt x="510" y="255"/>
                  </a:lnTo>
                  <a:lnTo>
                    <a:pt x="510" y="153"/>
                  </a:lnTo>
                  <a:lnTo>
                    <a:pt x="433" y="77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10;p45">
              <a:extLst>
                <a:ext uri="{FF2B5EF4-FFF2-40B4-BE49-F238E27FC236}">
                  <a16:creationId xmlns:a16="http://schemas.microsoft.com/office/drawing/2014/main" id="{EF0C8245-B9BA-896F-C4C5-8C6BD495A89B}"/>
                </a:ext>
              </a:extLst>
            </p:cNvPr>
            <p:cNvSpPr/>
            <p:nvPr/>
          </p:nvSpPr>
          <p:spPr>
            <a:xfrm>
              <a:off x="323500" y="2068375"/>
              <a:ext cx="40800" cy="68200"/>
            </a:xfrm>
            <a:custGeom>
              <a:avLst/>
              <a:gdLst/>
              <a:ahLst/>
              <a:cxnLst/>
              <a:rect l="l" t="t" r="r" b="b"/>
              <a:pathLst>
                <a:path w="1632" h="2728" extrusionOk="0">
                  <a:moveTo>
                    <a:pt x="816" y="510"/>
                  </a:moveTo>
                  <a:lnTo>
                    <a:pt x="943" y="535"/>
                  </a:lnTo>
                  <a:lnTo>
                    <a:pt x="1020" y="586"/>
                  </a:lnTo>
                  <a:lnTo>
                    <a:pt x="1096" y="688"/>
                  </a:lnTo>
                  <a:lnTo>
                    <a:pt x="1122" y="790"/>
                  </a:lnTo>
                  <a:lnTo>
                    <a:pt x="1122" y="1096"/>
                  </a:lnTo>
                  <a:lnTo>
                    <a:pt x="510" y="1096"/>
                  </a:lnTo>
                  <a:lnTo>
                    <a:pt x="510" y="790"/>
                  </a:lnTo>
                  <a:lnTo>
                    <a:pt x="535" y="688"/>
                  </a:lnTo>
                  <a:lnTo>
                    <a:pt x="612" y="586"/>
                  </a:lnTo>
                  <a:lnTo>
                    <a:pt x="714" y="535"/>
                  </a:lnTo>
                  <a:lnTo>
                    <a:pt x="816" y="510"/>
                  </a:lnTo>
                  <a:close/>
                  <a:moveTo>
                    <a:pt x="663" y="0"/>
                  </a:moveTo>
                  <a:lnTo>
                    <a:pt x="510" y="51"/>
                  </a:lnTo>
                  <a:lnTo>
                    <a:pt x="357" y="127"/>
                  </a:lnTo>
                  <a:lnTo>
                    <a:pt x="255" y="229"/>
                  </a:lnTo>
                  <a:lnTo>
                    <a:pt x="153" y="357"/>
                  </a:lnTo>
                  <a:lnTo>
                    <a:pt x="77" y="484"/>
                  </a:lnTo>
                  <a:lnTo>
                    <a:pt x="26" y="637"/>
                  </a:lnTo>
                  <a:lnTo>
                    <a:pt x="0" y="790"/>
                  </a:lnTo>
                  <a:lnTo>
                    <a:pt x="0" y="2472"/>
                  </a:lnTo>
                  <a:lnTo>
                    <a:pt x="26" y="2574"/>
                  </a:lnTo>
                  <a:lnTo>
                    <a:pt x="77" y="2651"/>
                  </a:lnTo>
                  <a:lnTo>
                    <a:pt x="179" y="2702"/>
                  </a:lnTo>
                  <a:lnTo>
                    <a:pt x="255" y="2727"/>
                  </a:lnTo>
                  <a:lnTo>
                    <a:pt x="357" y="2702"/>
                  </a:lnTo>
                  <a:lnTo>
                    <a:pt x="433" y="2651"/>
                  </a:lnTo>
                  <a:lnTo>
                    <a:pt x="510" y="2574"/>
                  </a:lnTo>
                  <a:lnTo>
                    <a:pt x="510" y="2472"/>
                  </a:lnTo>
                  <a:lnTo>
                    <a:pt x="510" y="1606"/>
                  </a:lnTo>
                  <a:lnTo>
                    <a:pt x="1122" y="1606"/>
                  </a:lnTo>
                  <a:lnTo>
                    <a:pt x="1122" y="2472"/>
                  </a:lnTo>
                  <a:lnTo>
                    <a:pt x="1147" y="2574"/>
                  </a:lnTo>
                  <a:lnTo>
                    <a:pt x="1198" y="2651"/>
                  </a:lnTo>
                  <a:lnTo>
                    <a:pt x="1274" y="2702"/>
                  </a:lnTo>
                  <a:lnTo>
                    <a:pt x="1376" y="2727"/>
                  </a:lnTo>
                  <a:lnTo>
                    <a:pt x="1478" y="2702"/>
                  </a:lnTo>
                  <a:lnTo>
                    <a:pt x="1555" y="2651"/>
                  </a:lnTo>
                  <a:lnTo>
                    <a:pt x="1606" y="2574"/>
                  </a:lnTo>
                  <a:lnTo>
                    <a:pt x="1631" y="2472"/>
                  </a:lnTo>
                  <a:lnTo>
                    <a:pt x="1631" y="790"/>
                  </a:lnTo>
                  <a:lnTo>
                    <a:pt x="1606" y="637"/>
                  </a:lnTo>
                  <a:lnTo>
                    <a:pt x="1555" y="484"/>
                  </a:lnTo>
                  <a:lnTo>
                    <a:pt x="1478" y="357"/>
                  </a:lnTo>
                  <a:lnTo>
                    <a:pt x="1402" y="229"/>
                  </a:lnTo>
                  <a:lnTo>
                    <a:pt x="1274" y="127"/>
                  </a:lnTo>
                  <a:lnTo>
                    <a:pt x="1122" y="51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11;p45">
              <a:extLst>
                <a:ext uri="{FF2B5EF4-FFF2-40B4-BE49-F238E27FC236}">
                  <a16:creationId xmlns:a16="http://schemas.microsoft.com/office/drawing/2014/main" id="{43B1D30E-9DCC-A158-0C83-1152AD1C0B3B}"/>
                </a:ext>
              </a:extLst>
            </p:cNvPr>
            <p:cNvSpPr/>
            <p:nvPr/>
          </p:nvSpPr>
          <p:spPr>
            <a:xfrm>
              <a:off x="452200" y="2127625"/>
              <a:ext cx="40150" cy="68200"/>
            </a:xfrm>
            <a:custGeom>
              <a:avLst/>
              <a:gdLst/>
              <a:ahLst/>
              <a:cxnLst/>
              <a:rect l="l" t="t" r="r" b="b"/>
              <a:pathLst>
                <a:path w="1606" h="2728" extrusionOk="0">
                  <a:moveTo>
                    <a:pt x="816" y="510"/>
                  </a:moveTo>
                  <a:lnTo>
                    <a:pt x="918" y="535"/>
                  </a:lnTo>
                  <a:lnTo>
                    <a:pt x="1020" y="612"/>
                  </a:lnTo>
                  <a:lnTo>
                    <a:pt x="1071" y="688"/>
                  </a:lnTo>
                  <a:lnTo>
                    <a:pt x="1096" y="816"/>
                  </a:lnTo>
                  <a:lnTo>
                    <a:pt x="1071" y="943"/>
                  </a:lnTo>
                  <a:lnTo>
                    <a:pt x="1020" y="1020"/>
                  </a:lnTo>
                  <a:lnTo>
                    <a:pt x="918" y="1096"/>
                  </a:lnTo>
                  <a:lnTo>
                    <a:pt x="816" y="1122"/>
                  </a:lnTo>
                  <a:lnTo>
                    <a:pt x="510" y="1122"/>
                  </a:lnTo>
                  <a:lnTo>
                    <a:pt x="510" y="510"/>
                  </a:lnTo>
                  <a:close/>
                  <a:moveTo>
                    <a:pt x="816" y="1631"/>
                  </a:moveTo>
                  <a:lnTo>
                    <a:pt x="918" y="1657"/>
                  </a:lnTo>
                  <a:lnTo>
                    <a:pt x="1020" y="1708"/>
                  </a:lnTo>
                  <a:lnTo>
                    <a:pt x="1071" y="1810"/>
                  </a:lnTo>
                  <a:lnTo>
                    <a:pt x="1096" y="1937"/>
                  </a:lnTo>
                  <a:lnTo>
                    <a:pt x="1071" y="2039"/>
                  </a:lnTo>
                  <a:lnTo>
                    <a:pt x="1020" y="2141"/>
                  </a:lnTo>
                  <a:lnTo>
                    <a:pt x="918" y="2192"/>
                  </a:lnTo>
                  <a:lnTo>
                    <a:pt x="816" y="2218"/>
                  </a:lnTo>
                  <a:lnTo>
                    <a:pt x="510" y="2218"/>
                  </a:lnTo>
                  <a:lnTo>
                    <a:pt x="510" y="1631"/>
                  </a:lnTo>
                  <a:close/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2472"/>
                  </a:lnTo>
                  <a:lnTo>
                    <a:pt x="26" y="2574"/>
                  </a:lnTo>
                  <a:lnTo>
                    <a:pt x="77" y="2651"/>
                  </a:lnTo>
                  <a:lnTo>
                    <a:pt x="153" y="2702"/>
                  </a:lnTo>
                  <a:lnTo>
                    <a:pt x="255" y="2727"/>
                  </a:lnTo>
                  <a:lnTo>
                    <a:pt x="969" y="2727"/>
                  </a:lnTo>
                  <a:lnTo>
                    <a:pt x="1122" y="2676"/>
                  </a:lnTo>
                  <a:lnTo>
                    <a:pt x="1249" y="2600"/>
                  </a:lnTo>
                  <a:lnTo>
                    <a:pt x="1377" y="2498"/>
                  </a:lnTo>
                  <a:lnTo>
                    <a:pt x="1479" y="2370"/>
                  </a:lnTo>
                  <a:lnTo>
                    <a:pt x="1555" y="2243"/>
                  </a:lnTo>
                  <a:lnTo>
                    <a:pt x="1606" y="2090"/>
                  </a:lnTo>
                  <a:lnTo>
                    <a:pt x="1606" y="1937"/>
                  </a:lnTo>
                  <a:lnTo>
                    <a:pt x="1606" y="1759"/>
                  </a:lnTo>
                  <a:lnTo>
                    <a:pt x="1555" y="1631"/>
                  </a:lnTo>
                  <a:lnTo>
                    <a:pt x="1479" y="1478"/>
                  </a:lnTo>
                  <a:lnTo>
                    <a:pt x="1402" y="1376"/>
                  </a:lnTo>
                  <a:lnTo>
                    <a:pt x="1479" y="1249"/>
                  </a:lnTo>
                  <a:lnTo>
                    <a:pt x="1555" y="1122"/>
                  </a:lnTo>
                  <a:lnTo>
                    <a:pt x="1606" y="969"/>
                  </a:lnTo>
                  <a:lnTo>
                    <a:pt x="1606" y="816"/>
                  </a:lnTo>
                  <a:lnTo>
                    <a:pt x="1606" y="663"/>
                  </a:lnTo>
                  <a:lnTo>
                    <a:pt x="1555" y="510"/>
                  </a:lnTo>
                  <a:lnTo>
                    <a:pt x="1479" y="357"/>
                  </a:lnTo>
                  <a:lnTo>
                    <a:pt x="1377" y="255"/>
                  </a:lnTo>
                  <a:lnTo>
                    <a:pt x="1249" y="153"/>
                  </a:lnTo>
                  <a:lnTo>
                    <a:pt x="1122" y="77"/>
                  </a:lnTo>
                  <a:lnTo>
                    <a:pt x="969" y="26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12;p45">
              <a:extLst>
                <a:ext uri="{FF2B5EF4-FFF2-40B4-BE49-F238E27FC236}">
                  <a16:creationId xmlns:a16="http://schemas.microsoft.com/office/drawing/2014/main" id="{2A2A2FF4-B939-560C-B05C-C28B0889CD4E}"/>
                </a:ext>
              </a:extLst>
            </p:cNvPr>
            <p:cNvSpPr/>
            <p:nvPr/>
          </p:nvSpPr>
          <p:spPr>
            <a:xfrm>
              <a:off x="580275" y="1965150"/>
              <a:ext cx="40800" cy="68200"/>
            </a:xfrm>
            <a:custGeom>
              <a:avLst/>
              <a:gdLst/>
              <a:ahLst/>
              <a:cxnLst/>
              <a:rect l="l" t="t" r="r" b="b"/>
              <a:pathLst>
                <a:path w="1632" h="2728" extrusionOk="0">
                  <a:moveTo>
                    <a:pt x="816" y="0"/>
                  </a:moveTo>
                  <a:lnTo>
                    <a:pt x="663" y="26"/>
                  </a:lnTo>
                  <a:lnTo>
                    <a:pt x="510" y="77"/>
                  </a:lnTo>
                  <a:lnTo>
                    <a:pt x="357" y="153"/>
                  </a:lnTo>
                  <a:lnTo>
                    <a:pt x="229" y="255"/>
                  </a:lnTo>
                  <a:lnTo>
                    <a:pt x="153" y="357"/>
                  </a:lnTo>
                  <a:lnTo>
                    <a:pt x="76" y="510"/>
                  </a:lnTo>
                  <a:lnTo>
                    <a:pt x="26" y="663"/>
                  </a:lnTo>
                  <a:lnTo>
                    <a:pt x="0" y="816"/>
                  </a:lnTo>
                  <a:lnTo>
                    <a:pt x="0" y="1912"/>
                  </a:lnTo>
                  <a:lnTo>
                    <a:pt x="26" y="2090"/>
                  </a:lnTo>
                  <a:lnTo>
                    <a:pt x="76" y="2243"/>
                  </a:lnTo>
                  <a:lnTo>
                    <a:pt x="153" y="2370"/>
                  </a:lnTo>
                  <a:lnTo>
                    <a:pt x="229" y="2498"/>
                  </a:lnTo>
                  <a:lnTo>
                    <a:pt x="357" y="2600"/>
                  </a:lnTo>
                  <a:lnTo>
                    <a:pt x="510" y="2676"/>
                  </a:lnTo>
                  <a:lnTo>
                    <a:pt x="663" y="2702"/>
                  </a:lnTo>
                  <a:lnTo>
                    <a:pt x="816" y="2727"/>
                  </a:lnTo>
                  <a:lnTo>
                    <a:pt x="969" y="2702"/>
                  </a:lnTo>
                  <a:lnTo>
                    <a:pt x="1121" y="2676"/>
                  </a:lnTo>
                  <a:lnTo>
                    <a:pt x="1274" y="2600"/>
                  </a:lnTo>
                  <a:lnTo>
                    <a:pt x="1376" y="2498"/>
                  </a:lnTo>
                  <a:lnTo>
                    <a:pt x="1478" y="2370"/>
                  </a:lnTo>
                  <a:lnTo>
                    <a:pt x="1555" y="2243"/>
                  </a:lnTo>
                  <a:lnTo>
                    <a:pt x="1606" y="2090"/>
                  </a:lnTo>
                  <a:lnTo>
                    <a:pt x="1631" y="1912"/>
                  </a:lnTo>
                  <a:lnTo>
                    <a:pt x="1606" y="1835"/>
                  </a:lnTo>
                  <a:lnTo>
                    <a:pt x="1555" y="1733"/>
                  </a:lnTo>
                  <a:lnTo>
                    <a:pt x="1478" y="1682"/>
                  </a:lnTo>
                  <a:lnTo>
                    <a:pt x="1376" y="1657"/>
                  </a:lnTo>
                  <a:lnTo>
                    <a:pt x="1274" y="1682"/>
                  </a:lnTo>
                  <a:lnTo>
                    <a:pt x="1198" y="1733"/>
                  </a:lnTo>
                  <a:lnTo>
                    <a:pt x="1121" y="1835"/>
                  </a:lnTo>
                  <a:lnTo>
                    <a:pt x="1121" y="1912"/>
                  </a:lnTo>
                  <a:lnTo>
                    <a:pt x="1096" y="2039"/>
                  </a:lnTo>
                  <a:lnTo>
                    <a:pt x="1019" y="2141"/>
                  </a:lnTo>
                  <a:lnTo>
                    <a:pt x="918" y="2192"/>
                  </a:lnTo>
                  <a:lnTo>
                    <a:pt x="816" y="2218"/>
                  </a:lnTo>
                  <a:lnTo>
                    <a:pt x="688" y="2192"/>
                  </a:lnTo>
                  <a:lnTo>
                    <a:pt x="612" y="2141"/>
                  </a:lnTo>
                  <a:lnTo>
                    <a:pt x="535" y="2039"/>
                  </a:lnTo>
                  <a:lnTo>
                    <a:pt x="510" y="1912"/>
                  </a:lnTo>
                  <a:lnTo>
                    <a:pt x="510" y="816"/>
                  </a:lnTo>
                  <a:lnTo>
                    <a:pt x="535" y="688"/>
                  </a:lnTo>
                  <a:lnTo>
                    <a:pt x="612" y="612"/>
                  </a:lnTo>
                  <a:lnTo>
                    <a:pt x="688" y="535"/>
                  </a:lnTo>
                  <a:lnTo>
                    <a:pt x="816" y="510"/>
                  </a:lnTo>
                  <a:lnTo>
                    <a:pt x="918" y="535"/>
                  </a:lnTo>
                  <a:lnTo>
                    <a:pt x="1019" y="612"/>
                  </a:lnTo>
                  <a:lnTo>
                    <a:pt x="1096" y="688"/>
                  </a:lnTo>
                  <a:lnTo>
                    <a:pt x="1121" y="816"/>
                  </a:lnTo>
                  <a:lnTo>
                    <a:pt x="1121" y="918"/>
                  </a:lnTo>
                  <a:lnTo>
                    <a:pt x="1198" y="994"/>
                  </a:lnTo>
                  <a:lnTo>
                    <a:pt x="1274" y="1045"/>
                  </a:lnTo>
                  <a:lnTo>
                    <a:pt x="1376" y="1071"/>
                  </a:lnTo>
                  <a:lnTo>
                    <a:pt x="1478" y="1045"/>
                  </a:lnTo>
                  <a:lnTo>
                    <a:pt x="1555" y="994"/>
                  </a:lnTo>
                  <a:lnTo>
                    <a:pt x="1606" y="918"/>
                  </a:lnTo>
                  <a:lnTo>
                    <a:pt x="1631" y="816"/>
                  </a:lnTo>
                  <a:lnTo>
                    <a:pt x="1606" y="663"/>
                  </a:lnTo>
                  <a:lnTo>
                    <a:pt x="1555" y="510"/>
                  </a:lnTo>
                  <a:lnTo>
                    <a:pt x="1478" y="357"/>
                  </a:lnTo>
                  <a:lnTo>
                    <a:pt x="1376" y="255"/>
                  </a:lnTo>
                  <a:lnTo>
                    <a:pt x="1274" y="153"/>
                  </a:lnTo>
                  <a:lnTo>
                    <a:pt x="1121" y="77"/>
                  </a:lnTo>
                  <a:lnTo>
                    <a:pt x="969" y="26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339;p40">
            <a:extLst>
              <a:ext uri="{FF2B5EF4-FFF2-40B4-BE49-F238E27FC236}">
                <a16:creationId xmlns:a16="http://schemas.microsoft.com/office/drawing/2014/main" id="{100CF50C-BA7B-474F-599F-8051E598FBE9}"/>
              </a:ext>
            </a:extLst>
          </p:cNvPr>
          <p:cNvSpPr/>
          <p:nvPr/>
        </p:nvSpPr>
        <p:spPr>
          <a:xfrm>
            <a:off x="532638" y="4212537"/>
            <a:ext cx="7877700" cy="657638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kumimoji="0" lang="en-US" altLang="en-US" sz="14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Söhne"/>
            </a:endParaRPr>
          </a:p>
          <a:p>
            <a:pPr algn="ctr"/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Quicksand" panose="020B0604020202020204" charset="0"/>
              </a:rPr>
              <a:t>By addressing these components, the proposed solution aims to optimize course management, enhance user experience, and contribute to the overall efficiency of the educational institution.</a:t>
            </a:r>
            <a:endParaRPr lang="en-US" altLang="en-US" sz="14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Quicksand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2" name="Google Shape;344;p40">
            <a:extLst>
              <a:ext uri="{FF2B5EF4-FFF2-40B4-BE49-F238E27FC236}">
                <a16:creationId xmlns:a16="http://schemas.microsoft.com/office/drawing/2014/main" id="{CB612F47-EB3C-4F8D-7057-FD204805AA46}"/>
              </a:ext>
            </a:extLst>
          </p:cNvPr>
          <p:cNvSpPr txBox="1">
            <a:spLocks/>
          </p:cNvSpPr>
          <p:nvPr/>
        </p:nvSpPr>
        <p:spPr>
          <a:xfrm>
            <a:off x="4619397" y="1691582"/>
            <a:ext cx="3967978" cy="234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476250" indent="-342900" algn="l">
              <a:lnSpc>
                <a:spcPct val="300000"/>
              </a:lnSpc>
              <a:buFont typeface="+mj-lt"/>
              <a:buAutoNum type="arabicPeriod" startAt="4"/>
            </a:pPr>
            <a:r>
              <a:rPr lang="en-US" sz="1600" b="1">
                <a:solidFill>
                  <a:schemeClr val="bg1">
                    <a:lumMod val="85000"/>
                  </a:schemeClr>
                </a:solidFill>
                <a:latin typeface="Quicksand"/>
              </a:rPr>
              <a:t>Data Analytics and Reporting.</a:t>
            </a:r>
            <a:endParaRPr lang="en-US" sz="1200">
              <a:solidFill>
                <a:schemeClr val="bg1">
                  <a:lumMod val="85000"/>
                </a:schemeClr>
              </a:solidFill>
              <a:latin typeface="Quicksand"/>
            </a:endParaRPr>
          </a:p>
          <a:p>
            <a:pPr marL="476250" indent="-342900" algn="l">
              <a:lnSpc>
                <a:spcPct val="300000"/>
              </a:lnSpc>
              <a:buFont typeface="+mj-lt"/>
              <a:buAutoNum type="arabicPeriod" startAt="5"/>
            </a:pPr>
            <a:r>
              <a:rPr lang="en-US" sz="1600" b="1">
                <a:solidFill>
                  <a:schemeClr val="bg1">
                    <a:lumMod val="85000"/>
                  </a:schemeClr>
                </a:solidFill>
                <a:latin typeface="Quicksand" panose="020B0604020202020204" charset="0"/>
              </a:rPr>
              <a:t>Scalability and Future-Proofing.</a:t>
            </a:r>
          </a:p>
          <a:p>
            <a:pPr marL="476250" indent="-342900" algn="l">
              <a:lnSpc>
                <a:spcPct val="300000"/>
              </a:lnSpc>
              <a:buFont typeface="+mj-lt"/>
              <a:buAutoNum type="arabicPeriod" startAt="6"/>
            </a:pPr>
            <a:r>
              <a:rPr lang="en-US" sz="1600" b="1">
                <a:solidFill>
                  <a:schemeClr val="bg1">
                    <a:lumMod val="85000"/>
                  </a:schemeClr>
                </a:solidFill>
                <a:latin typeface="Quicksand" panose="020B0604020202020204" charset="0"/>
              </a:rPr>
              <a:t>Security and Privacy.</a:t>
            </a:r>
          </a:p>
          <a:p>
            <a:pPr marL="133350" indent="0" algn="l">
              <a:lnSpc>
                <a:spcPct val="300000"/>
              </a:lnSpc>
            </a:pPr>
            <a:endParaRPr lang="en-US" sz="1600" b="1">
              <a:solidFill>
                <a:schemeClr val="bg1">
                  <a:lumMod val="85000"/>
                </a:schemeClr>
              </a:solidFill>
              <a:latin typeface="Quicksand" panose="020B0604020202020204" charset="0"/>
            </a:endParaRPr>
          </a:p>
        </p:txBody>
      </p:sp>
      <p:sp>
        <p:nvSpPr>
          <p:cNvPr id="5" name="Google Shape;344;p40">
            <a:extLst>
              <a:ext uri="{FF2B5EF4-FFF2-40B4-BE49-F238E27FC236}">
                <a16:creationId xmlns:a16="http://schemas.microsoft.com/office/drawing/2014/main" id="{73EA0774-471D-FE6F-952C-BD62C50AFB7F}"/>
              </a:ext>
            </a:extLst>
          </p:cNvPr>
          <p:cNvSpPr txBox="1">
            <a:spLocks/>
          </p:cNvSpPr>
          <p:nvPr/>
        </p:nvSpPr>
        <p:spPr>
          <a:xfrm>
            <a:off x="445612" y="1214505"/>
            <a:ext cx="3782280" cy="255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133350" indent="0" algn="l"/>
            <a:endParaRPr lang="en-US" sz="1200" b="1" dirty="0">
              <a:solidFill>
                <a:schemeClr val="bg1"/>
              </a:solidFill>
              <a:latin typeface="Quicksand" panose="020B0604020202020204" charset="0"/>
            </a:endParaRPr>
          </a:p>
          <a:p>
            <a:pPr marL="476250" indent="-342900" algn="l">
              <a:buFont typeface="+mj-lt"/>
              <a:buAutoNum type="arabicPeriod"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Quicksand" panose="020B0604020202020204" charset="0"/>
              </a:rPr>
              <a:t>Integrated Course Management Platform.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Quicksand" panose="020B0604020202020204" charset="0"/>
            </a:endParaRPr>
          </a:p>
          <a:p>
            <a:pPr marL="933450" lvl="1" indent="-342900" algn="l">
              <a:buFont typeface="+mj-lt"/>
              <a:buAutoNum type="arabicPeriod"/>
            </a:pPr>
            <a:endParaRPr lang="en-US" sz="1600" dirty="0">
              <a:solidFill>
                <a:schemeClr val="bg1">
                  <a:lumMod val="85000"/>
                </a:schemeClr>
              </a:solidFill>
              <a:latin typeface="Quicksand" panose="020B0604020202020204" charset="0"/>
            </a:endParaRPr>
          </a:p>
          <a:p>
            <a:pPr marL="476250" indent="-342900" algn="l">
              <a:buFont typeface="+mj-lt"/>
              <a:buAutoNum type="arabicPeriod"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Quicksand" panose="020B0604020202020204" charset="0"/>
              </a:rPr>
              <a:t>Scheduling and Resource Allocation.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Quicksand" panose="020B0604020202020204" charset="0"/>
            </a:endParaRPr>
          </a:p>
          <a:p>
            <a:pPr marL="476250" indent="-342900" algn="l">
              <a:buFont typeface="+mj-lt"/>
              <a:buAutoNum type="arabicPeriod"/>
            </a:pPr>
            <a:endParaRPr lang="en-US" sz="1600" b="1" dirty="0">
              <a:solidFill>
                <a:schemeClr val="bg1">
                  <a:lumMod val="85000"/>
                </a:schemeClr>
              </a:solidFill>
              <a:latin typeface="Quicksand" panose="020B0604020202020204" charset="0"/>
            </a:endParaRPr>
          </a:p>
          <a:p>
            <a:pPr marL="476250" indent="-342900" algn="l">
              <a:buFont typeface="+mj-lt"/>
              <a:buAutoNum type="arabicPeriod"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Quicksand" panose="020B0604020202020204" charset="0"/>
              </a:rPr>
              <a:t>User-Friendly Interface.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1A2C306F-ECAE-16AF-E162-D200407EC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>
            <a:extLst>
              <a:ext uri="{FF2B5EF4-FFF2-40B4-BE49-F238E27FC236}">
                <a16:creationId xmlns:a16="http://schemas.microsoft.com/office/drawing/2014/main" id="{E1D68032-0E24-7819-B17E-5F47FD2002FE}"/>
              </a:ext>
            </a:extLst>
          </p:cNvPr>
          <p:cNvSpPr/>
          <p:nvPr/>
        </p:nvSpPr>
        <p:spPr>
          <a:xfrm>
            <a:off x="1216500" y="1116756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>
            <a:extLst>
              <a:ext uri="{FF2B5EF4-FFF2-40B4-BE49-F238E27FC236}">
                <a16:creationId xmlns:a16="http://schemas.microsoft.com/office/drawing/2014/main" id="{8919672D-CBFF-759A-5A0B-4BDB48AB0852}"/>
              </a:ext>
            </a:extLst>
          </p:cNvPr>
          <p:cNvSpPr/>
          <p:nvPr/>
        </p:nvSpPr>
        <p:spPr>
          <a:xfrm>
            <a:off x="2387830" y="1724770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>
            <a:extLst>
              <a:ext uri="{FF2B5EF4-FFF2-40B4-BE49-F238E27FC236}">
                <a16:creationId xmlns:a16="http://schemas.microsoft.com/office/drawing/2014/main" id="{BBD8F284-B931-639D-3C7E-B6BA5E8C61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3830" y="1979106"/>
            <a:ext cx="3323026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/>
              <a:t>Course Flow parts</a:t>
            </a:r>
            <a:endParaRPr/>
          </a:p>
        </p:txBody>
      </p:sp>
      <p:sp>
        <p:nvSpPr>
          <p:cNvPr id="375" name="Google Shape;375;p41">
            <a:extLst>
              <a:ext uri="{FF2B5EF4-FFF2-40B4-BE49-F238E27FC236}">
                <a16:creationId xmlns:a16="http://schemas.microsoft.com/office/drawing/2014/main" id="{418803F1-B47E-3332-9D76-286691B176E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73160" y="1851970"/>
            <a:ext cx="95627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12353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9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Course Flow parts</a:t>
            </a:r>
            <a:endParaRPr/>
          </a:p>
        </p:txBody>
      </p:sp>
      <p:sp>
        <p:nvSpPr>
          <p:cNvPr id="867" name="Google Shape;867;p59"/>
          <p:cNvSpPr txBox="1"/>
          <p:nvPr/>
        </p:nvSpPr>
        <p:spPr>
          <a:xfrm>
            <a:off x="2197908" y="2754596"/>
            <a:ext cx="2304885" cy="51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sz="2000" b="1" spc="-15">
                <a:solidFill>
                  <a:srgbClr val="FFFFFF"/>
                </a:solidFill>
                <a:latin typeface="Quicksand" panose="020B0604020202020204" charset="0"/>
                <a:cs typeface="Microsoft Sans Serif"/>
              </a:rPr>
              <a:t>Student </a:t>
            </a:r>
            <a:r>
              <a:rPr lang="en-US" sz="2000" b="1" spc="-114">
                <a:solidFill>
                  <a:srgbClr val="FFFFFF"/>
                </a:solidFill>
                <a:latin typeface="Quicksand" panose="020B0604020202020204" charset="0"/>
                <a:cs typeface="Microsoft Sans Serif"/>
              </a:rPr>
              <a:t>side</a:t>
            </a:r>
            <a:endParaRPr lang="en-US" sz="2000" b="1">
              <a:latin typeface="Quicksand" panose="020B0604020202020204" charset="0"/>
              <a:cs typeface="Microsoft Sans Serif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0" name="Google Shape;870;p59"/>
          <p:cNvSpPr txBox="1"/>
          <p:nvPr/>
        </p:nvSpPr>
        <p:spPr>
          <a:xfrm>
            <a:off x="2876965" y="1648828"/>
            <a:ext cx="205339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b="1" spc="-125">
                <a:solidFill>
                  <a:srgbClr val="FFFFFF"/>
                </a:solidFill>
                <a:latin typeface="Quicksand" panose="020B0604020202020204" charset="0"/>
                <a:cs typeface="Microsoft Sans Serif"/>
              </a:rPr>
              <a:t>Admin</a:t>
            </a:r>
            <a:r>
              <a:rPr lang="en-US" sz="2000" b="1" spc="-15">
                <a:solidFill>
                  <a:srgbClr val="FFFFFF"/>
                </a:solidFill>
                <a:latin typeface="Quicksand" panose="020B0604020202020204" charset="0"/>
                <a:cs typeface="Microsoft Sans Serif"/>
              </a:rPr>
              <a:t> </a:t>
            </a:r>
            <a:r>
              <a:rPr lang="en-US" sz="2000" b="1" spc="-114">
                <a:solidFill>
                  <a:srgbClr val="FFFFFF"/>
                </a:solidFill>
                <a:latin typeface="Quicksand" panose="020B0604020202020204" charset="0"/>
                <a:cs typeface="Microsoft Sans Serif"/>
              </a:rPr>
              <a:t>side</a:t>
            </a:r>
            <a:endParaRPr lang="en-US" sz="2000" b="1">
              <a:latin typeface="Quicksand" panose="020B0604020202020204" charset="0"/>
              <a:cs typeface="Microsoft Sans Serif"/>
            </a:endParaRPr>
          </a:p>
        </p:txBody>
      </p:sp>
      <p:sp>
        <p:nvSpPr>
          <p:cNvPr id="872" name="Google Shape;872;p59"/>
          <p:cNvSpPr txBox="1"/>
          <p:nvPr/>
        </p:nvSpPr>
        <p:spPr>
          <a:xfrm>
            <a:off x="2751218" y="3819467"/>
            <a:ext cx="2304884" cy="31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2000" b="1" spc="-215">
                <a:solidFill>
                  <a:srgbClr val="FFFFFF"/>
                </a:solidFill>
                <a:latin typeface="Quicksand"/>
                <a:cs typeface="Microsoft Sans Serif"/>
              </a:rPr>
              <a:t>AI Course </a:t>
            </a:r>
            <a:endParaRPr lang="en-US" sz="2000" b="1" spc="-215">
              <a:solidFill>
                <a:srgbClr val="FFFFFF"/>
              </a:solidFill>
              <a:latin typeface="Quicksand" panose="020B0604020202020204" charset="0"/>
              <a:cs typeface="Microsoft Sans Serif"/>
            </a:endParaRPr>
          </a:p>
          <a:p>
            <a:pPr marL="12700" marR="5080">
              <a:spcBef>
                <a:spcPts val="100"/>
              </a:spcBef>
            </a:pPr>
            <a:r>
              <a:rPr lang="en-US" sz="2000" b="1" spc="-210">
                <a:solidFill>
                  <a:srgbClr val="FFFFFF"/>
                </a:solidFill>
                <a:latin typeface="Quicksand"/>
                <a:cs typeface="Microsoft Sans Serif"/>
              </a:rPr>
              <a:t> </a:t>
            </a:r>
            <a:r>
              <a:rPr lang="en-US" sz="2000" b="1" spc="-30">
                <a:solidFill>
                  <a:srgbClr val="FFFFFF"/>
                </a:solidFill>
                <a:latin typeface="Quicksand"/>
                <a:cs typeface="Microsoft Sans Serif"/>
              </a:rPr>
              <a:t>R</a:t>
            </a:r>
            <a:r>
              <a:rPr lang="en-US" sz="2000" b="1" spc="-204">
                <a:solidFill>
                  <a:srgbClr val="FFFFFF"/>
                </a:solidFill>
                <a:latin typeface="Quicksand"/>
                <a:cs typeface="Microsoft Sans Serif"/>
              </a:rPr>
              <a:t>ec</a:t>
            </a:r>
            <a:r>
              <a:rPr lang="en-US" sz="2000" b="1" spc="-120">
                <a:solidFill>
                  <a:srgbClr val="FFFFFF"/>
                </a:solidFill>
                <a:latin typeface="Quicksand"/>
                <a:cs typeface="Microsoft Sans Serif"/>
              </a:rPr>
              <a:t>ommendation &amp; Speech-to-Text</a:t>
            </a:r>
            <a:endParaRPr lang="en-US" sz="2000" b="1">
              <a:latin typeface="Quicksand" panose="020B0604020202020204" charset="0"/>
              <a:cs typeface="Microsoft Sans Serif"/>
            </a:endParaRPr>
          </a:p>
        </p:txBody>
      </p:sp>
      <p:sp>
        <p:nvSpPr>
          <p:cNvPr id="873" name="Google Shape;873;p59"/>
          <p:cNvSpPr/>
          <p:nvPr/>
        </p:nvSpPr>
        <p:spPr>
          <a:xfrm>
            <a:off x="5191070" y="1534480"/>
            <a:ext cx="786300" cy="7863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59"/>
          <p:cNvSpPr/>
          <p:nvPr/>
        </p:nvSpPr>
        <p:spPr>
          <a:xfrm>
            <a:off x="5191070" y="2591939"/>
            <a:ext cx="786300" cy="7863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59"/>
          <p:cNvSpPr/>
          <p:nvPr/>
        </p:nvSpPr>
        <p:spPr>
          <a:xfrm>
            <a:off x="5191070" y="3656357"/>
            <a:ext cx="786300" cy="7863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59"/>
          <p:cNvSpPr/>
          <p:nvPr/>
        </p:nvSpPr>
        <p:spPr>
          <a:xfrm>
            <a:off x="6821660" y="1653280"/>
            <a:ext cx="592500" cy="5487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59"/>
          <p:cNvSpPr txBox="1"/>
          <p:nvPr/>
        </p:nvSpPr>
        <p:spPr>
          <a:xfrm flipH="1">
            <a:off x="6821799" y="1744780"/>
            <a:ext cx="59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01</a:t>
            </a:r>
            <a:endParaRPr sz="25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8" name="Google Shape;878;p59"/>
          <p:cNvSpPr/>
          <p:nvPr/>
        </p:nvSpPr>
        <p:spPr>
          <a:xfrm>
            <a:off x="6821660" y="2710739"/>
            <a:ext cx="592500" cy="5487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59"/>
          <p:cNvSpPr txBox="1"/>
          <p:nvPr/>
        </p:nvSpPr>
        <p:spPr>
          <a:xfrm flipH="1">
            <a:off x="6821799" y="2802239"/>
            <a:ext cx="59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02</a:t>
            </a:r>
            <a:endParaRPr sz="25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0" name="Google Shape;880;p59"/>
          <p:cNvSpPr/>
          <p:nvPr/>
        </p:nvSpPr>
        <p:spPr>
          <a:xfrm>
            <a:off x="6821660" y="3775157"/>
            <a:ext cx="592500" cy="5487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9"/>
          <p:cNvSpPr txBox="1"/>
          <p:nvPr/>
        </p:nvSpPr>
        <p:spPr>
          <a:xfrm flipH="1">
            <a:off x="6821799" y="3866657"/>
            <a:ext cx="59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03</a:t>
            </a:r>
            <a:endParaRPr sz="25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82" name="Google Shape;882;p59"/>
          <p:cNvCxnSpPr>
            <a:stCxn id="873" idx="3"/>
            <a:endCxn id="877" idx="3"/>
          </p:cNvCxnSpPr>
          <p:nvPr/>
        </p:nvCxnSpPr>
        <p:spPr>
          <a:xfrm>
            <a:off x="5977370" y="1927630"/>
            <a:ext cx="844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3" name="Google Shape;883;p59"/>
          <p:cNvCxnSpPr>
            <a:stCxn id="874" idx="3"/>
            <a:endCxn id="879" idx="3"/>
          </p:cNvCxnSpPr>
          <p:nvPr/>
        </p:nvCxnSpPr>
        <p:spPr>
          <a:xfrm>
            <a:off x="5977370" y="2985089"/>
            <a:ext cx="844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4" name="Google Shape;884;p59"/>
          <p:cNvCxnSpPr>
            <a:stCxn id="875" idx="3"/>
            <a:endCxn id="881" idx="3"/>
          </p:cNvCxnSpPr>
          <p:nvPr/>
        </p:nvCxnSpPr>
        <p:spPr>
          <a:xfrm>
            <a:off x="5977370" y="4049507"/>
            <a:ext cx="844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59"/>
          <p:cNvCxnSpPr>
            <a:stCxn id="877" idx="1"/>
            <a:endCxn id="879" idx="1"/>
          </p:cNvCxnSpPr>
          <p:nvPr/>
        </p:nvCxnSpPr>
        <p:spPr>
          <a:xfrm>
            <a:off x="7414299" y="1927630"/>
            <a:ext cx="600" cy="1057500"/>
          </a:xfrm>
          <a:prstGeom prst="curvedConnector3">
            <a:avLst>
              <a:gd name="adj1" fmla="val 9820019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6" name="Google Shape;886;p59"/>
          <p:cNvCxnSpPr>
            <a:stCxn id="879" idx="1"/>
            <a:endCxn id="881" idx="1"/>
          </p:cNvCxnSpPr>
          <p:nvPr/>
        </p:nvCxnSpPr>
        <p:spPr>
          <a:xfrm>
            <a:off x="7414299" y="2985089"/>
            <a:ext cx="600" cy="1064400"/>
          </a:xfrm>
          <a:prstGeom prst="curvedConnector3">
            <a:avLst>
              <a:gd name="adj1" fmla="val 9780852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7" name="Google Shape;887;p59"/>
          <p:cNvGrpSpPr/>
          <p:nvPr/>
        </p:nvGrpSpPr>
        <p:grpSpPr>
          <a:xfrm>
            <a:off x="5372226" y="1648753"/>
            <a:ext cx="423989" cy="557755"/>
            <a:chOff x="7001475" y="1961325"/>
            <a:chExt cx="326900" cy="433275"/>
          </a:xfrm>
        </p:grpSpPr>
        <p:sp>
          <p:nvSpPr>
            <p:cNvPr id="888" name="Google Shape;888;p59"/>
            <p:cNvSpPr/>
            <p:nvPr/>
          </p:nvSpPr>
          <p:spPr>
            <a:xfrm>
              <a:off x="7052450" y="2012300"/>
              <a:ext cx="224950" cy="132550"/>
            </a:xfrm>
            <a:custGeom>
              <a:avLst/>
              <a:gdLst/>
              <a:ahLst/>
              <a:cxnLst/>
              <a:rect l="l" t="t" r="r" b="b"/>
              <a:pathLst>
                <a:path w="8998" h="5302" extrusionOk="0">
                  <a:moveTo>
                    <a:pt x="8488" y="510"/>
                  </a:moveTo>
                  <a:lnTo>
                    <a:pt x="8488" y="4792"/>
                  </a:lnTo>
                  <a:lnTo>
                    <a:pt x="510" y="4792"/>
                  </a:lnTo>
                  <a:lnTo>
                    <a:pt x="510" y="510"/>
                  </a:lnTo>
                  <a:close/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1" y="5046"/>
                  </a:lnTo>
                  <a:lnTo>
                    <a:pt x="26" y="5148"/>
                  </a:lnTo>
                  <a:lnTo>
                    <a:pt x="77" y="5225"/>
                  </a:lnTo>
                  <a:lnTo>
                    <a:pt x="154" y="5276"/>
                  </a:lnTo>
                  <a:lnTo>
                    <a:pt x="256" y="5301"/>
                  </a:lnTo>
                  <a:lnTo>
                    <a:pt x="8742" y="5301"/>
                  </a:lnTo>
                  <a:lnTo>
                    <a:pt x="8844" y="5276"/>
                  </a:lnTo>
                  <a:lnTo>
                    <a:pt x="8921" y="5225"/>
                  </a:lnTo>
                  <a:lnTo>
                    <a:pt x="8972" y="5148"/>
                  </a:lnTo>
                  <a:lnTo>
                    <a:pt x="8997" y="5046"/>
                  </a:lnTo>
                  <a:lnTo>
                    <a:pt x="8997" y="255"/>
                  </a:lnTo>
                  <a:lnTo>
                    <a:pt x="8972" y="153"/>
                  </a:lnTo>
                  <a:lnTo>
                    <a:pt x="8921" y="77"/>
                  </a:lnTo>
                  <a:lnTo>
                    <a:pt x="8844" y="26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9"/>
            <p:cNvSpPr/>
            <p:nvPr/>
          </p:nvSpPr>
          <p:spPr>
            <a:xfrm>
              <a:off x="7001475" y="2169025"/>
              <a:ext cx="326900" cy="225575"/>
            </a:xfrm>
            <a:custGeom>
              <a:avLst/>
              <a:gdLst/>
              <a:ahLst/>
              <a:cxnLst/>
              <a:rect l="l" t="t" r="r" b="b"/>
              <a:pathLst>
                <a:path w="13076" h="9023" extrusionOk="0">
                  <a:moveTo>
                    <a:pt x="12591" y="6959"/>
                  </a:moveTo>
                  <a:lnTo>
                    <a:pt x="12591" y="7494"/>
                  </a:lnTo>
                  <a:lnTo>
                    <a:pt x="1403" y="7494"/>
                  </a:lnTo>
                  <a:lnTo>
                    <a:pt x="1301" y="7519"/>
                  </a:lnTo>
                  <a:lnTo>
                    <a:pt x="1224" y="7570"/>
                  </a:lnTo>
                  <a:lnTo>
                    <a:pt x="1173" y="7647"/>
                  </a:lnTo>
                  <a:lnTo>
                    <a:pt x="1148" y="7749"/>
                  </a:lnTo>
                  <a:lnTo>
                    <a:pt x="1173" y="7851"/>
                  </a:lnTo>
                  <a:lnTo>
                    <a:pt x="1224" y="7927"/>
                  </a:lnTo>
                  <a:lnTo>
                    <a:pt x="1301" y="7978"/>
                  </a:lnTo>
                  <a:lnTo>
                    <a:pt x="1403" y="8003"/>
                  </a:lnTo>
                  <a:lnTo>
                    <a:pt x="12591" y="8003"/>
                  </a:lnTo>
                  <a:lnTo>
                    <a:pt x="12591" y="8513"/>
                  </a:lnTo>
                  <a:lnTo>
                    <a:pt x="842" y="8513"/>
                  </a:lnTo>
                  <a:lnTo>
                    <a:pt x="765" y="8488"/>
                  </a:lnTo>
                  <a:lnTo>
                    <a:pt x="689" y="8437"/>
                  </a:lnTo>
                  <a:lnTo>
                    <a:pt x="612" y="8386"/>
                  </a:lnTo>
                  <a:lnTo>
                    <a:pt x="562" y="8335"/>
                  </a:lnTo>
                  <a:lnTo>
                    <a:pt x="536" y="8258"/>
                  </a:lnTo>
                  <a:lnTo>
                    <a:pt x="511" y="8182"/>
                  </a:lnTo>
                  <a:lnTo>
                    <a:pt x="485" y="8080"/>
                  </a:lnTo>
                  <a:lnTo>
                    <a:pt x="485" y="7392"/>
                  </a:lnTo>
                  <a:lnTo>
                    <a:pt x="511" y="7315"/>
                  </a:lnTo>
                  <a:lnTo>
                    <a:pt x="536" y="7239"/>
                  </a:lnTo>
                  <a:lnTo>
                    <a:pt x="562" y="7162"/>
                  </a:lnTo>
                  <a:lnTo>
                    <a:pt x="612" y="7086"/>
                  </a:lnTo>
                  <a:lnTo>
                    <a:pt x="689" y="7035"/>
                  </a:lnTo>
                  <a:lnTo>
                    <a:pt x="765" y="7009"/>
                  </a:lnTo>
                  <a:lnTo>
                    <a:pt x="842" y="6984"/>
                  </a:lnTo>
                  <a:lnTo>
                    <a:pt x="918" y="6959"/>
                  </a:lnTo>
                  <a:close/>
                  <a:moveTo>
                    <a:pt x="12820" y="1"/>
                  </a:moveTo>
                  <a:lnTo>
                    <a:pt x="12744" y="26"/>
                  </a:lnTo>
                  <a:lnTo>
                    <a:pt x="12642" y="77"/>
                  </a:lnTo>
                  <a:lnTo>
                    <a:pt x="12591" y="154"/>
                  </a:lnTo>
                  <a:lnTo>
                    <a:pt x="12591" y="256"/>
                  </a:lnTo>
                  <a:lnTo>
                    <a:pt x="12591" y="6474"/>
                  </a:lnTo>
                  <a:lnTo>
                    <a:pt x="918" y="6474"/>
                  </a:lnTo>
                  <a:lnTo>
                    <a:pt x="714" y="6500"/>
                  </a:lnTo>
                  <a:lnTo>
                    <a:pt x="485" y="6576"/>
                  </a:lnTo>
                  <a:lnTo>
                    <a:pt x="485" y="3645"/>
                  </a:lnTo>
                  <a:lnTo>
                    <a:pt x="485" y="3543"/>
                  </a:lnTo>
                  <a:lnTo>
                    <a:pt x="434" y="3467"/>
                  </a:lnTo>
                  <a:lnTo>
                    <a:pt x="332" y="3416"/>
                  </a:lnTo>
                  <a:lnTo>
                    <a:pt x="230" y="3390"/>
                  </a:lnTo>
                  <a:lnTo>
                    <a:pt x="154" y="3416"/>
                  </a:lnTo>
                  <a:lnTo>
                    <a:pt x="52" y="3467"/>
                  </a:lnTo>
                  <a:lnTo>
                    <a:pt x="1" y="3543"/>
                  </a:lnTo>
                  <a:lnTo>
                    <a:pt x="1" y="3645"/>
                  </a:lnTo>
                  <a:lnTo>
                    <a:pt x="1" y="8080"/>
                  </a:lnTo>
                  <a:lnTo>
                    <a:pt x="1" y="8284"/>
                  </a:lnTo>
                  <a:lnTo>
                    <a:pt x="52" y="8462"/>
                  </a:lnTo>
                  <a:lnTo>
                    <a:pt x="154" y="8615"/>
                  </a:lnTo>
                  <a:lnTo>
                    <a:pt x="256" y="8743"/>
                  </a:lnTo>
                  <a:lnTo>
                    <a:pt x="409" y="8870"/>
                  </a:lnTo>
                  <a:lnTo>
                    <a:pt x="562" y="8946"/>
                  </a:lnTo>
                  <a:lnTo>
                    <a:pt x="740" y="8997"/>
                  </a:lnTo>
                  <a:lnTo>
                    <a:pt x="918" y="9023"/>
                  </a:lnTo>
                  <a:lnTo>
                    <a:pt x="12820" y="9023"/>
                  </a:lnTo>
                  <a:lnTo>
                    <a:pt x="12922" y="8997"/>
                  </a:lnTo>
                  <a:lnTo>
                    <a:pt x="13024" y="8946"/>
                  </a:lnTo>
                  <a:lnTo>
                    <a:pt x="13075" y="8870"/>
                  </a:lnTo>
                  <a:lnTo>
                    <a:pt x="13075" y="8768"/>
                  </a:lnTo>
                  <a:lnTo>
                    <a:pt x="13075" y="256"/>
                  </a:lnTo>
                  <a:lnTo>
                    <a:pt x="13075" y="154"/>
                  </a:lnTo>
                  <a:lnTo>
                    <a:pt x="13024" y="77"/>
                  </a:lnTo>
                  <a:lnTo>
                    <a:pt x="12922" y="26"/>
                  </a:lnTo>
                  <a:lnTo>
                    <a:pt x="128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9"/>
            <p:cNvSpPr/>
            <p:nvPr/>
          </p:nvSpPr>
          <p:spPr>
            <a:xfrm>
              <a:off x="7001475" y="1961325"/>
              <a:ext cx="326900" cy="275900"/>
            </a:xfrm>
            <a:custGeom>
              <a:avLst/>
              <a:gdLst/>
              <a:ahLst/>
              <a:cxnLst/>
              <a:rect l="l" t="t" r="r" b="b"/>
              <a:pathLst>
                <a:path w="13076" h="11036" extrusionOk="0">
                  <a:moveTo>
                    <a:pt x="740" y="0"/>
                  </a:moveTo>
                  <a:lnTo>
                    <a:pt x="562" y="51"/>
                  </a:lnTo>
                  <a:lnTo>
                    <a:pt x="409" y="153"/>
                  </a:lnTo>
                  <a:lnTo>
                    <a:pt x="256" y="255"/>
                  </a:lnTo>
                  <a:lnTo>
                    <a:pt x="154" y="408"/>
                  </a:lnTo>
                  <a:lnTo>
                    <a:pt x="52" y="561"/>
                  </a:lnTo>
                  <a:lnTo>
                    <a:pt x="1" y="739"/>
                  </a:lnTo>
                  <a:lnTo>
                    <a:pt x="1" y="918"/>
                  </a:lnTo>
                  <a:lnTo>
                    <a:pt x="1" y="10781"/>
                  </a:lnTo>
                  <a:lnTo>
                    <a:pt x="1" y="10883"/>
                  </a:lnTo>
                  <a:lnTo>
                    <a:pt x="52" y="10959"/>
                  </a:lnTo>
                  <a:lnTo>
                    <a:pt x="154" y="11010"/>
                  </a:lnTo>
                  <a:lnTo>
                    <a:pt x="230" y="11036"/>
                  </a:lnTo>
                  <a:lnTo>
                    <a:pt x="332" y="11010"/>
                  </a:lnTo>
                  <a:lnTo>
                    <a:pt x="434" y="10959"/>
                  </a:lnTo>
                  <a:lnTo>
                    <a:pt x="485" y="10883"/>
                  </a:lnTo>
                  <a:lnTo>
                    <a:pt x="485" y="10781"/>
                  </a:lnTo>
                  <a:lnTo>
                    <a:pt x="485" y="918"/>
                  </a:lnTo>
                  <a:lnTo>
                    <a:pt x="511" y="841"/>
                  </a:lnTo>
                  <a:lnTo>
                    <a:pt x="536" y="765"/>
                  </a:lnTo>
                  <a:lnTo>
                    <a:pt x="562" y="688"/>
                  </a:lnTo>
                  <a:lnTo>
                    <a:pt x="612" y="612"/>
                  </a:lnTo>
                  <a:lnTo>
                    <a:pt x="689" y="561"/>
                  </a:lnTo>
                  <a:lnTo>
                    <a:pt x="765" y="536"/>
                  </a:lnTo>
                  <a:lnTo>
                    <a:pt x="842" y="510"/>
                  </a:lnTo>
                  <a:lnTo>
                    <a:pt x="12591" y="510"/>
                  </a:lnTo>
                  <a:lnTo>
                    <a:pt x="12591" y="7366"/>
                  </a:lnTo>
                  <a:lnTo>
                    <a:pt x="12591" y="7468"/>
                  </a:lnTo>
                  <a:lnTo>
                    <a:pt x="12642" y="7570"/>
                  </a:lnTo>
                  <a:lnTo>
                    <a:pt x="12744" y="7621"/>
                  </a:lnTo>
                  <a:lnTo>
                    <a:pt x="12922" y="7621"/>
                  </a:lnTo>
                  <a:lnTo>
                    <a:pt x="13024" y="7570"/>
                  </a:lnTo>
                  <a:lnTo>
                    <a:pt x="13075" y="7468"/>
                  </a:lnTo>
                  <a:lnTo>
                    <a:pt x="13075" y="7366"/>
                  </a:lnTo>
                  <a:lnTo>
                    <a:pt x="13075" y="255"/>
                  </a:lnTo>
                  <a:lnTo>
                    <a:pt x="13075" y="153"/>
                  </a:lnTo>
                  <a:lnTo>
                    <a:pt x="13024" y="77"/>
                  </a:lnTo>
                  <a:lnTo>
                    <a:pt x="12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9"/>
            <p:cNvSpPr/>
            <p:nvPr/>
          </p:nvSpPr>
          <p:spPr>
            <a:xfrm>
              <a:off x="7105975" y="2053700"/>
              <a:ext cx="38250" cy="49725"/>
            </a:xfrm>
            <a:custGeom>
              <a:avLst/>
              <a:gdLst/>
              <a:ahLst/>
              <a:cxnLst/>
              <a:rect l="l" t="t" r="r" b="b"/>
              <a:pathLst>
                <a:path w="1530" h="1989" extrusionOk="0">
                  <a:moveTo>
                    <a:pt x="306" y="1"/>
                  </a:moveTo>
                  <a:lnTo>
                    <a:pt x="204" y="26"/>
                  </a:lnTo>
                  <a:lnTo>
                    <a:pt x="102" y="52"/>
                  </a:lnTo>
                  <a:lnTo>
                    <a:pt x="26" y="128"/>
                  </a:lnTo>
                  <a:lnTo>
                    <a:pt x="1" y="230"/>
                  </a:lnTo>
                  <a:lnTo>
                    <a:pt x="1" y="307"/>
                  </a:lnTo>
                  <a:lnTo>
                    <a:pt x="52" y="409"/>
                  </a:lnTo>
                  <a:lnTo>
                    <a:pt x="459" y="995"/>
                  </a:lnTo>
                  <a:lnTo>
                    <a:pt x="52" y="1581"/>
                  </a:lnTo>
                  <a:lnTo>
                    <a:pt x="1" y="1683"/>
                  </a:lnTo>
                  <a:lnTo>
                    <a:pt x="1" y="1785"/>
                  </a:lnTo>
                  <a:lnTo>
                    <a:pt x="26" y="1861"/>
                  </a:lnTo>
                  <a:lnTo>
                    <a:pt x="102" y="1938"/>
                  </a:lnTo>
                  <a:lnTo>
                    <a:pt x="179" y="1963"/>
                  </a:lnTo>
                  <a:lnTo>
                    <a:pt x="255" y="1989"/>
                  </a:lnTo>
                  <a:lnTo>
                    <a:pt x="357" y="1963"/>
                  </a:lnTo>
                  <a:lnTo>
                    <a:pt x="408" y="1912"/>
                  </a:lnTo>
                  <a:lnTo>
                    <a:pt x="459" y="1887"/>
                  </a:lnTo>
                  <a:lnTo>
                    <a:pt x="765" y="1428"/>
                  </a:lnTo>
                  <a:lnTo>
                    <a:pt x="1071" y="1887"/>
                  </a:lnTo>
                  <a:lnTo>
                    <a:pt x="1122" y="1912"/>
                  </a:lnTo>
                  <a:lnTo>
                    <a:pt x="1173" y="1963"/>
                  </a:lnTo>
                  <a:lnTo>
                    <a:pt x="1275" y="1989"/>
                  </a:lnTo>
                  <a:lnTo>
                    <a:pt x="1351" y="1963"/>
                  </a:lnTo>
                  <a:lnTo>
                    <a:pt x="1428" y="1938"/>
                  </a:lnTo>
                  <a:lnTo>
                    <a:pt x="1504" y="1861"/>
                  </a:lnTo>
                  <a:lnTo>
                    <a:pt x="1530" y="1785"/>
                  </a:lnTo>
                  <a:lnTo>
                    <a:pt x="1530" y="1683"/>
                  </a:lnTo>
                  <a:lnTo>
                    <a:pt x="1479" y="1581"/>
                  </a:lnTo>
                  <a:lnTo>
                    <a:pt x="1071" y="995"/>
                  </a:lnTo>
                  <a:lnTo>
                    <a:pt x="1479" y="409"/>
                  </a:lnTo>
                  <a:lnTo>
                    <a:pt x="1530" y="307"/>
                  </a:lnTo>
                  <a:lnTo>
                    <a:pt x="1530" y="230"/>
                  </a:lnTo>
                  <a:lnTo>
                    <a:pt x="1504" y="128"/>
                  </a:lnTo>
                  <a:lnTo>
                    <a:pt x="1428" y="52"/>
                  </a:lnTo>
                  <a:lnTo>
                    <a:pt x="1326" y="26"/>
                  </a:lnTo>
                  <a:lnTo>
                    <a:pt x="1224" y="1"/>
                  </a:lnTo>
                  <a:lnTo>
                    <a:pt x="1147" y="52"/>
                  </a:lnTo>
                  <a:lnTo>
                    <a:pt x="1071" y="128"/>
                  </a:lnTo>
                  <a:lnTo>
                    <a:pt x="765" y="562"/>
                  </a:lnTo>
                  <a:lnTo>
                    <a:pt x="459" y="128"/>
                  </a:lnTo>
                  <a:lnTo>
                    <a:pt x="383" y="52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9"/>
            <p:cNvSpPr/>
            <p:nvPr/>
          </p:nvSpPr>
          <p:spPr>
            <a:xfrm>
              <a:off x="7188175" y="2053700"/>
              <a:ext cx="38250" cy="49725"/>
            </a:xfrm>
            <a:custGeom>
              <a:avLst/>
              <a:gdLst/>
              <a:ahLst/>
              <a:cxnLst/>
              <a:rect l="l" t="t" r="r" b="b"/>
              <a:pathLst>
                <a:path w="1530" h="1989" extrusionOk="0">
                  <a:moveTo>
                    <a:pt x="306" y="1"/>
                  </a:moveTo>
                  <a:lnTo>
                    <a:pt x="204" y="26"/>
                  </a:lnTo>
                  <a:lnTo>
                    <a:pt x="102" y="52"/>
                  </a:lnTo>
                  <a:lnTo>
                    <a:pt x="26" y="128"/>
                  </a:lnTo>
                  <a:lnTo>
                    <a:pt x="0" y="230"/>
                  </a:lnTo>
                  <a:lnTo>
                    <a:pt x="0" y="307"/>
                  </a:lnTo>
                  <a:lnTo>
                    <a:pt x="51" y="409"/>
                  </a:lnTo>
                  <a:lnTo>
                    <a:pt x="459" y="995"/>
                  </a:lnTo>
                  <a:lnTo>
                    <a:pt x="51" y="1581"/>
                  </a:lnTo>
                  <a:lnTo>
                    <a:pt x="0" y="1683"/>
                  </a:lnTo>
                  <a:lnTo>
                    <a:pt x="0" y="1785"/>
                  </a:lnTo>
                  <a:lnTo>
                    <a:pt x="26" y="1861"/>
                  </a:lnTo>
                  <a:lnTo>
                    <a:pt x="102" y="1938"/>
                  </a:lnTo>
                  <a:lnTo>
                    <a:pt x="179" y="1963"/>
                  </a:lnTo>
                  <a:lnTo>
                    <a:pt x="255" y="1989"/>
                  </a:lnTo>
                  <a:lnTo>
                    <a:pt x="357" y="1963"/>
                  </a:lnTo>
                  <a:lnTo>
                    <a:pt x="408" y="1912"/>
                  </a:lnTo>
                  <a:lnTo>
                    <a:pt x="459" y="1887"/>
                  </a:lnTo>
                  <a:lnTo>
                    <a:pt x="1478" y="409"/>
                  </a:lnTo>
                  <a:lnTo>
                    <a:pt x="1529" y="307"/>
                  </a:lnTo>
                  <a:lnTo>
                    <a:pt x="1529" y="230"/>
                  </a:lnTo>
                  <a:lnTo>
                    <a:pt x="1504" y="128"/>
                  </a:lnTo>
                  <a:lnTo>
                    <a:pt x="1427" y="52"/>
                  </a:lnTo>
                  <a:lnTo>
                    <a:pt x="1326" y="26"/>
                  </a:lnTo>
                  <a:lnTo>
                    <a:pt x="1224" y="1"/>
                  </a:lnTo>
                  <a:lnTo>
                    <a:pt x="1147" y="52"/>
                  </a:lnTo>
                  <a:lnTo>
                    <a:pt x="1071" y="128"/>
                  </a:lnTo>
                  <a:lnTo>
                    <a:pt x="765" y="562"/>
                  </a:lnTo>
                  <a:lnTo>
                    <a:pt x="459" y="128"/>
                  </a:lnTo>
                  <a:lnTo>
                    <a:pt x="383" y="52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9"/>
            <p:cNvSpPr/>
            <p:nvPr/>
          </p:nvSpPr>
          <p:spPr>
            <a:xfrm>
              <a:off x="7146750" y="2059450"/>
              <a:ext cx="38900" cy="38250"/>
            </a:xfrm>
            <a:custGeom>
              <a:avLst/>
              <a:gdLst/>
              <a:ahLst/>
              <a:cxnLst/>
              <a:rect l="l" t="t" r="r" b="b"/>
              <a:pathLst>
                <a:path w="1556" h="1530" extrusionOk="0">
                  <a:moveTo>
                    <a:pt x="791" y="0"/>
                  </a:moveTo>
                  <a:lnTo>
                    <a:pt x="689" y="26"/>
                  </a:lnTo>
                  <a:lnTo>
                    <a:pt x="587" y="77"/>
                  </a:lnTo>
                  <a:lnTo>
                    <a:pt x="536" y="153"/>
                  </a:lnTo>
                  <a:lnTo>
                    <a:pt x="536" y="255"/>
                  </a:lnTo>
                  <a:lnTo>
                    <a:pt x="536" y="510"/>
                  </a:lnTo>
                  <a:lnTo>
                    <a:pt x="256" y="510"/>
                  </a:lnTo>
                  <a:lnTo>
                    <a:pt x="154" y="535"/>
                  </a:lnTo>
                  <a:lnTo>
                    <a:pt x="77" y="586"/>
                  </a:lnTo>
                  <a:lnTo>
                    <a:pt x="26" y="663"/>
                  </a:lnTo>
                  <a:lnTo>
                    <a:pt x="1" y="765"/>
                  </a:lnTo>
                  <a:lnTo>
                    <a:pt x="26" y="867"/>
                  </a:lnTo>
                  <a:lnTo>
                    <a:pt x="77" y="943"/>
                  </a:lnTo>
                  <a:lnTo>
                    <a:pt x="154" y="994"/>
                  </a:lnTo>
                  <a:lnTo>
                    <a:pt x="256" y="1020"/>
                  </a:lnTo>
                  <a:lnTo>
                    <a:pt x="536" y="1020"/>
                  </a:lnTo>
                  <a:lnTo>
                    <a:pt x="536" y="1275"/>
                  </a:lnTo>
                  <a:lnTo>
                    <a:pt x="536" y="1376"/>
                  </a:lnTo>
                  <a:lnTo>
                    <a:pt x="587" y="1453"/>
                  </a:lnTo>
                  <a:lnTo>
                    <a:pt x="689" y="1504"/>
                  </a:lnTo>
                  <a:lnTo>
                    <a:pt x="791" y="1529"/>
                  </a:lnTo>
                  <a:lnTo>
                    <a:pt x="867" y="1504"/>
                  </a:lnTo>
                  <a:lnTo>
                    <a:pt x="969" y="1453"/>
                  </a:lnTo>
                  <a:lnTo>
                    <a:pt x="1020" y="1376"/>
                  </a:lnTo>
                  <a:lnTo>
                    <a:pt x="1020" y="1275"/>
                  </a:lnTo>
                  <a:lnTo>
                    <a:pt x="1020" y="1020"/>
                  </a:lnTo>
                  <a:lnTo>
                    <a:pt x="1300" y="1020"/>
                  </a:lnTo>
                  <a:lnTo>
                    <a:pt x="1402" y="994"/>
                  </a:lnTo>
                  <a:lnTo>
                    <a:pt x="1479" y="943"/>
                  </a:lnTo>
                  <a:lnTo>
                    <a:pt x="1530" y="867"/>
                  </a:lnTo>
                  <a:lnTo>
                    <a:pt x="1555" y="765"/>
                  </a:lnTo>
                  <a:lnTo>
                    <a:pt x="1530" y="663"/>
                  </a:lnTo>
                  <a:lnTo>
                    <a:pt x="1479" y="586"/>
                  </a:lnTo>
                  <a:lnTo>
                    <a:pt x="1402" y="535"/>
                  </a:lnTo>
                  <a:lnTo>
                    <a:pt x="1300" y="510"/>
                  </a:lnTo>
                  <a:lnTo>
                    <a:pt x="1020" y="510"/>
                  </a:lnTo>
                  <a:lnTo>
                    <a:pt x="1020" y="255"/>
                  </a:lnTo>
                  <a:lnTo>
                    <a:pt x="1020" y="153"/>
                  </a:lnTo>
                  <a:lnTo>
                    <a:pt x="969" y="77"/>
                  </a:lnTo>
                  <a:lnTo>
                    <a:pt x="867" y="26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9"/>
            <p:cNvSpPr/>
            <p:nvPr/>
          </p:nvSpPr>
          <p:spPr>
            <a:xfrm>
              <a:off x="7074125" y="2043525"/>
              <a:ext cx="24875" cy="70750"/>
            </a:xfrm>
            <a:custGeom>
              <a:avLst/>
              <a:gdLst/>
              <a:ahLst/>
              <a:cxnLst/>
              <a:rect l="l" t="t" r="r" b="b"/>
              <a:pathLst>
                <a:path w="995" h="2830" extrusionOk="0">
                  <a:moveTo>
                    <a:pt x="637" y="0"/>
                  </a:moveTo>
                  <a:lnTo>
                    <a:pt x="561" y="51"/>
                  </a:lnTo>
                  <a:lnTo>
                    <a:pt x="433" y="204"/>
                  </a:lnTo>
                  <a:lnTo>
                    <a:pt x="332" y="357"/>
                  </a:lnTo>
                  <a:lnTo>
                    <a:pt x="230" y="510"/>
                  </a:lnTo>
                  <a:lnTo>
                    <a:pt x="153" y="688"/>
                  </a:lnTo>
                  <a:lnTo>
                    <a:pt x="77" y="841"/>
                  </a:lnTo>
                  <a:lnTo>
                    <a:pt x="51" y="1020"/>
                  </a:lnTo>
                  <a:lnTo>
                    <a:pt x="26" y="1223"/>
                  </a:lnTo>
                  <a:lnTo>
                    <a:pt x="0" y="1402"/>
                  </a:lnTo>
                  <a:lnTo>
                    <a:pt x="26" y="1580"/>
                  </a:lnTo>
                  <a:lnTo>
                    <a:pt x="51" y="1784"/>
                  </a:lnTo>
                  <a:lnTo>
                    <a:pt x="77" y="1962"/>
                  </a:lnTo>
                  <a:lnTo>
                    <a:pt x="153" y="2141"/>
                  </a:lnTo>
                  <a:lnTo>
                    <a:pt x="230" y="2294"/>
                  </a:lnTo>
                  <a:lnTo>
                    <a:pt x="332" y="2447"/>
                  </a:lnTo>
                  <a:lnTo>
                    <a:pt x="433" y="2600"/>
                  </a:lnTo>
                  <a:lnTo>
                    <a:pt x="561" y="2753"/>
                  </a:lnTo>
                  <a:lnTo>
                    <a:pt x="637" y="2804"/>
                  </a:lnTo>
                  <a:lnTo>
                    <a:pt x="739" y="2829"/>
                  </a:lnTo>
                  <a:lnTo>
                    <a:pt x="841" y="2804"/>
                  </a:lnTo>
                  <a:lnTo>
                    <a:pt x="918" y="2753"/>
                  </a:lnTo>
                  <a:lnTo>
                    <a:pt x="969" y="2651"/>
                  </a:lnTo>
                  <a:lnTo>
                    <a:pt x="994" y="2574"/>
                  </a:lnTo>
                  <a:lnTo>
                    <a:pt x="969" y="2472"/>
                  </a:lnTo>
                  <a:lnTo>
                    <a:pt x="918" y="2396"/>
                  </a:lnTo>
                  <a:lnTo>
                    <a:pt x="739" y="2166"/>
                  </a:lnTo>
                  <a:lnTo>
                    <a:pt x="612" y="1937"/>
                  </a:lnTo>
                  <a:lnTo>
                    <a:pt x="535" y="1682"/>
                  </a:lnTo>
                  <a:lnTo>
                    <a:pt x="510" y="1402"/>
                  </a:lnTo>
                  <a:lnTo>
                    <a:pt x="535" y="1121"/>
                  </a:lnTo>
                  <a:lnTo>
                    <a:pt x="612" y="867"/>
                  </a:lnTo>
                  <a:lnTo>
                    <a:pt x="739" y="637"/>
                  </a:lnTo>
                  <a:lnTo>
                    <a:pt x="918" y="433"/>
                  </a:lnTo>
                  <a:lnTo>
                    <a:pt x="969" y="331"/>
                  </a:lnTo>
                  <a:lnTo>
                    <a:pt x="994" y="255"/>
                  </a:lnTo>
                  <a:lnTo>
                    <a:pt x="969" y="153"/>
                  </a:lnTo>
                  <a:lnTo>
                    <a:pt x="918" y="51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9"/>
            <p:cNvSpPr/>
            <p:nvPr/>
          </p:nvSpPr>
          <p:spPr>
            <a:xfrm>
              <a:off x="7230850" y="2043525"/>
              <a:ext cx="24875" cy="70750"/>
            </a:xfrm>
            <a:custGeom>
              <a:avLst/>
              <a:gdLst/>
              <a:ahLst/>
              <a:cxnLst/>
              <a:rect l="l" t="t" r="r" b="b"/>
              <a:pathLst>
                <a:path w="995" h="2830" extrusionOk="0">
                  <a:moveTo>
                    <a:pt x="154" y="0"/>
                  </a:moveTo>
                  <a:lnTo>
                    <a:pt x="77" y="51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31"/>
                  </a:lnTo>
                  <a:lnTo>
                    <a:pt x="77" y="433"/>
                  </a:lnTo>
                  <a:lnTo>
                    <a:pt x="256" y="637"/>
                  </a:lnTo>
                  <a:lnTo>
                    <a:pt x="383" y="867"/>
                  </a:lnTo>
                  <a:lnTo>
                    <a:pt x="460" y="1121"/>
                  </a:lnTo>
                  <a:lnTo>
                    <a:pt x="485" y="1402"/>
                  </a:lnTo>
                  <a:lnTo>
                    <a:pt x="460" y="1682"/>
                  </a:lnTo>
                  <a:lnTo>
                    <a:pt x="383" y="1937"/>
                  </a:lnTo>
                  <a:lnTo>
                    <a:pt x="256" y="2166"/>
                  </a:lnTo>
                  <a:lnTo>
                    <a:pt x="77" y="2396"/>
                  </a:lnTo>
                  <a:lnTo>
                    <a:pt x="26" y="2472"/>
                  </a:lnTo>
                  <a:lnTo>
                    <a:pt x="1" y="2574"/>
                  </a:lnTo>
                  <a:lnTo>
                    <a:pt x="26" y="2651"/>
                  </a:lnTo>
                  <a:lnTo>
                    <a:pt x="77" y="2753"/>
                  </a:lnTo>
                  <a:lnTo>
                    <a:pt x="154" y="2804"/>
                  </a:lnTo>
                  <a:lnTo>
                    <a:pt x="256" y="2829"/>
                  </a:lnTo>
                  <a:lnTo>
                    <a:pt x="358" y="2804"/>
                  </a:lnTo>
                  <a:lnTo>
                    <a:pt x="434" y="2753"/>
                  </a:lnTo>
                  <a:lnTo>
                    <a:pt x="562" y="2600"/>
                  </a:lnTo>
                  <a:lnTo>
                    <a:pt x="663" y="2447"/>
                  </a:lnTo>
                  <a:lnTo>
                    <a:pt x="765" y="2294"/>
                  </a:lnTo>
                  <a:lnTo>
                    <a:pt x="842" y="2141"/>
                  </a:lnTo>
                  <a:lnTo>
                    <a:pt x="893" y="1962"/>
                  </a:lnTo>
                  <a:lnTo>
                    <a:pt x="944" y="1784"/>
                  </a:lnTo>
                  <a:lnTo>
                    <a:pt x="969" y="1580"/>
                  </a:lnTo>
                  <a:lnTo>
                    <a:pt x="995" y="1402"/>
                  </a:lnTo>
                  <a:lnTo>
                    <a:pt x="969" y="1223"/>
                  </a:lnTo>
                  <a:lnTo>
                    <a:pt x="944" y="1020"/>
                  </a:lnTo>
                  <a:lnTo>
                    <a:pt x="893" y="841"/>
                  </a:lnTo>
                  <a:lnTo>
                    <a:pt x="842" y="688"/>
                  </a:lnTo>
                  <a:lnTo>
                    <a:pt x="765" y="510"/>
                  </a:lnTo>
                  <a:lnTo>
                    <a:pt x="663" y="357"/>
                  </a:lnTo>
                  <a:lnTo>
                    <a:pt x="562" y="204"/>
                  </a:lnTo>
                  <a:lnTo>
                    <a:pt x="434" y="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9"/>
            <p:cNvSpPr/>
            <p:nvPr/>
          </p:nvSpPr>
          <p:spPr>
            <a:xfrm>
              <a:off x="7052450" y="2166475"/>
              <a:ext cx="47175" cy="12775"/>
            </a:xfrm>
            <a:custGeom>
              <a:avLst/>
              <a:gdLst/>
              <a:ahLst/>
              <a:cxnLst/>
              <a:rect l="l" t="t" r="r" b="b"/>
              <a:pathLst>
                <a:path w="1887" h="511" extrusionOk="0">
                  <a:moveTo>
                    <a:pt x="256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1" y="256"/>
                  </a:lnTo>
                  <a:lnTo>
                    <a:pt x="26" y="358"/>
                  </a:lnTo>
                  <a:lnTo>
                    <a:pt x="77" y="434"/>
                  </a:lnTo>
                  <a:lnTo>
                    <a:pt x="154" y="485"/>
                  </a:lnTo>
                  <a:lnTo>
                    <a:pt x="256" y="511"/>
                  </a:lnTo>
                  <a:lnTo>
                    <a:pt x="1632" y="511"/>
                  </a:lnTo>
                  <a:lnTo>
                    <a:pt x="1734" y="485"/>
                  </a:lnTo>
                  <a:lnTo>
                    <a:pt x="1810" y="434"/>
                  </a:lnTo>
                  <a:lnTo>
                    <a:pt x="1861" y="358"/>
                  </a:lnTo>
                  <a:lnTo>
                    <a:pt x="1887" y="256"/>
                  </a:lnTo>
                  <a:lnTo>
                    <a:pt x="1861" y="154"/>
                  </a:lnTo>
                  <a:lnTo>
                    <a:pt x="1810" y="77"/>
                  </a:lnTo>
                  <a:lnTo>
                    <a:pt x="1734" y="26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9"/>
            <p:cNvSpPr/>
            <p:nvPr/>
          </p:nvSpPr>
          <p:spPr>
            <a:xfrm>
              <a:off x="7117450" y="2166475"/>
              <a:ext cx="98150" cy="12775"/>
            </a:xfrm>
            <a:custGeom>
              <a:avLst/>
              <a:gdLst/>
              <a:ahLst/>
              <a:cxnLst/>
              <a:rect l="l" t="t" r="r" b="b"/>
              <a:pathLst>
                <a:path w="3926" h="511" extrusionOk="0">
                  <a:moveTo>
                    <a:pt x="255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0" y="256"/>
                  </a:lnTo>
                  <a:lnTo>
                    <a:pt x="26" y="358"/>
                  </a:lnTo>
                  <a:lnTo>
                    <a:pt x="77" y="434"/>
                  </a:lnTo>
                  <a:lnTo>
                    <a:pt x="153" y="485"/>
                  </a:lnTo>
                  <a:lnTo>
                    <a:pt x="255" y="511"/>
                  </a:lnTo>
                  <a:lnTo>
                    <a:pt x="3670" y="511"/>
                  </a:lnTo>
                  <a:lnTo>
                    <a:pt x="3772" y="485"/>
                  </a:lnTo>
                  <a:lnTo>
                    <a:pt x="3849" y="434"/>
                  </a:lnTo>
                  <a:lnTo>
                    <a:pt x="3900" y="358"/>
                  </a:lnTo>
                  <a:lnTo>
                    <a:pt x="3925" y="256"/>
                  </a:lnTo>
                  <a:lnTo>
                    <a:pt x="3900" y="154"/>
                  </a:lnTo>
                  <a:lnTo>
                    <a:pt x="3849" y="77"/>
                  </a:lnTo>
                  <a:lnTo>
                    <a:pt x="3772" y="26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9"/>
            <p:cNvSpPr/>
            <p:nvPr/>
          </p:nvSpPr>
          <p:spPr>
            <a:xfrm>
              <a:off x="7052450" y="2200250"/>
              <a:ext cx="47175" cy="12775"/>
            </a:xfrm>
            <a:custGeom>
              <a:avLst/>
              <a:gdLst/>
              <a:ahLst/>
              <a:cxnLst/>
              <a:rect l="l" t="t" r="r" b="b"/>
              <a:pathLst>
                <a:path w="1887" h="511" extrusionOk="0">
                  <a:moveTo>
                    <a:pt x="256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79"/>
                  </a:lnTo>
                  <a:lnTo>
                    <a:pt x="1" y="256"/>
                  </a:lnTo>
                  <a:lnTo>
                    <a:pt x="26" y="357"/>
                  </a:lnTo>
                  <a:lnTo>
                    <a:pt x="77" y="434"/>
                  </a:lnTo>
                  <a:lnTo>
                    <a:pt x="154" y="510"/>
                  </a:lnTo>
                  <a:lnTo>
                    <a:pt x="1734" y="510"/>
                  </a:lnTo>
                  <a:lnTo>
                    <a:pt x="1810" y="434"/>
                  </a:lnTo>
                  <a:lnTo>
                    <a:pt x="1861" y="357"/>
                  </a:lnTo>
                  <a:lnTo>
                    <a:pt x="1887" y="256"/>
                  </a:lnTo>
                  <a:lnTo>
                    <a:pt x="1861" y="179"/>
                  </a:lnTo>
                  <a:lnTo>
                    <a:pt x="1810" y="77"/>
                  </a:lnTo>
                  <a:lnTo>
                    <a:pt x="1734" y="26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9"/>
            <p:cNvSpPr/>
            <p:nvPr/>
          </p:nvSpPr>
          <p:spPr>
            <a:xfrm>
              <a:off x="7117450" y="2200250"/>
              <a:ext cx="98150" cy="12775"/>
            </a:xfrm>
            <a:custGeom>
              <a:avLst/>
              <a:gdLst/>
              <a:ahLst/>
              <a:cxnLst/>
              <a:rect l="l" t="t" r="r" b="b"/>
              <a:pathLst>
                <a:path w="3926" h="511" extrusionOk="0">
                  <a:moveTo>
                    <a:pt x="255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79"/>
                  </a:lnTo>
                  <a:lnTo>
                    <a:pt x="0" y="256"/>
                  </a:lnTo>
                  <a:lnTo>
                    <a:pt x="26" y="357"/>
                  </a:lnTo>
                  <a:lnTo>
                    <a:pt x="77" y="434"/>
                  </a:lnTo>
                  <a:lnTo>
                    <a:pt x="153" y="510"/>
                  </a:lnTo>
                  <a:lnTo>
                    <a:pt x="3772" y="510"/>
                  </a:lnTo>
                  <a:lnTo>
                    <a:pt x="3849" y="434"/>
                  </a:lnTo>
                  <a:lnTo>
                    <a:pt x="3900" y="357"/>
                  </a:lnTo>
                  <a:lnTo>
                    <a:pt x="3925" y="256"/>
                  </a:lnTo>
                  <a:lnTo>
                    <a:pt x="3900" y="179"/>
                  </a:lnTo>
                  <a:lnTo>
                    <a:pt x="3849" y="77"/>
                  </a:lnTo>
                  <a:lnTo>
                    <a:pt x="3772" y="26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59"/>
          <p:cNvGrpSpPr/>
          <p:nvPr/>
        </p:nvGrpSpPr>
        <p:grpSpPr>
          <a:xfrm>
            <a:off x="5303398" y="2706190"/>
            <a:ext cx="561643" cy="557798"/>
            <a:chOff x="2475150" y="2639900"/>
            <a:chExt cx="433300" cy="433275"/>
          </a:xfrm>
        </p:grpSpPr>
        <p:sp>
          <p:nvSpPr>
            <p:cNvPr id="901" name="Google Shape;901;p59"/>
            <p:cNvSpPr/>
            <p:nvPr/>
          </p:nvSpPr>
          <p:spPr>
            <a:xfrm>
              <a:off x="2475150" y="2639900"/>
              <a:ext cx="433300" cy="433275"/>
            </a:xfrm>
            <a:custGeom>
              <a:avLst/>
              <a:gdLst/>
              <a:ahLst/>
              <a:cxnLst/>
              <a:rect l="l" t="t" r="r" b="b"/>
              <a:pathLst>
                <a:path w="17332" h="17331" extrusionOk="0">
                  <a:moveTo>
                    <a:pt x="2294" y="0"/>
                  </a:moveTo>
                  <a:lnTo>
                    <a:pt x="2243" y="26"/>
                  </a:lnTo>
                  <a:lnTo>
                    <a:pt x="2192" y="76"/>
                  </a:lnTo>
                  <a:lnTo>
                    <a:pt x="2141" y="127"/>
                  </a:lnTo>
                  <a:lnTo>
                    <a:pt x="1122" y="2192"/>
                  </a:lnTo>
                  <a:lnTo>
                    <a:pt x="1097" y="2243"/>
                  </a:lnTo>
                  <a:lnTo>
                    <a:pt x="1097" y="2319"/>
                  </a:lnTo>
                  <a:lnTo>
                    <a:pt x="1097" y="2370"/>
                  </a:lnTo>
                  <a:lnTo>
                    <a:pt x="1122" y="2421"/>
                  </a:lnTo>
                  <a:lnTo>
                    <a:pt x="1173" y="2472"/>
                  </a:lnTo>
                  <a:lnTo>
                    <a:pt x="1224" y="2523"/>
                  </a:lnTo>
                  <a:lnTo>
                    <a:pt x="1275" y="2549"/>
                  </a:lnTo>
                  <a:lnTo>
                    <a:pt x="2116" y="2549"/>
                  </a:lnTo>
                  <a:lnTo>
                    <a:pt x="2116" y="8410"/>
                  </a:lnTo>
                  <a:lnTo>
                    <a:pt x="256" y="8410"/>
                  </a:lnTo>
                  <a:lnTo>
                    <a:pt x="154" y="8436"/>
                  </a:lnTo>
                  <a:lnTo>
                    <a:pt x="77" y="8487"/>
                  </a:lnTo>
                  <a:lnTo>
                    <a:pt x="26" y="8563"/>
                  </a:lnTo>
                  <a:lnTo>
                    <a:pt x="1" y="8665"/>
                  </a:lnTo>
                  <a:lnTo>
                    <a:pt x="26" y="8767"/>
                  </a:lnTo>
                  <a:lnTo>
                    <a:pt x="77" y="8844"/>
                  </a:lnTo>
                  <a:lnTo>
                    <a:pt x="154" y="8895"/>
                  </a:lnTo>
                  <a:lnTo>
                    <a:pt x="256" y="8920"/>
                  </a:lnTo>
                  <a:lnTo>
                    <a:pt x="2116" y="8920"/>
                  </a:lnTo>
                  <a:lnTo>
                    <a:pt x="2116" y="17076"/>
                  </a:lnTo>
                  <a:lnTo>
                    <a:pt x="2141" y="17178"/>
                  </a:lnTo>
                  <a:lnTo>
                    <a:pt x="2192" y="17254"/>
                  </a:lnTo>
                  <a:lnTo>
                    <a:pt x="2269" y="17305"/>
                  </a:lnTo>
                  <a:lnTo>
                    <a:pt x="2371" y="17331"/>
                  </a:lnTo>
                  <a:lnTo>
                    <a:pt x="2473" y="17305"/>
                  </a:lnTo>
                  <a:lnTo>
                    <a:pt x="2549" y="17254"/>
                  </a:lnTo>
                  <a:lnTo>
                    <a:pt x="2600" y="17178"/>
                  </a:lnTo>
                  <a:lnTo>
                    <a:pt x="2626" y="17076"/>
                  </a:lnTo>
                  <a:lnTo>
                    <a:pt x="2626" y="8920"/>
                  </a:lnTo>
                  <a:lnTo>
                    <a:pt x="4206" y="8920"/>
                  </a:lnTo>
                  <a:lnTo>
                    <a:pt x="4053" y="9277"/>
                  </a:lnTo>
                  <a:lnTo>
                    <a:pt x="3824" y="9838"/>
                  </a:lnTo>
                  <a:lnTo>
                    <a:pt x="3620" y="10424"/>
                  </a:lnTo>
                  <a:lnTo>
                    <a:pt x="3441" y="11010"/>
                  </a:lnTo>
                  <a:lnTo>
                    <a:pt x="3314" y="11622"/>
                  </a:lnTo>
                  <a:lnTo>
                    <a:pt x="3212" y="12208"/>
                  </a:lnTo>
                  <a:lnTo>
                    <a:pt x="3135" y="12820"/>
                  </a:lnTo>
                  <a:lnTo>
                    <a:pt x="3084" y="13457"/>
                  </a:lnTo>
                  <a:lnTo>
                    <a:pt x="3084" y="14068"/>
                  </a:lnTo>
                  <a:lnTo>
                    <a:pt x="3084" y="14170"/>
                  </a:lnTo>
                  <a:lnTo>
                    <a:pt x="3135" y="14247"/>
                  </a:lnTo>
                  <a:lnTo>
                    <a:pt x="3237" y="14298"/>
                  </a:lnTo>
                  <a:lnTo>
                    <a:pt x="3339" y="14323"/>
                  </a:lnTo>
                  <a:lnTo>
                    <a:pt x="3416" y="14298"/>
                  </a:lnTo>
                  <a:lnTo>
                    <a:pt x="3518" y="14247"/>
                  </a:lnTo>
                  <a:lnTo>
                    <a:pt x="3569" y="14170"/>
                  </a:lnTo>
                  <a:lnTo>
                    <a:pt x="3569" y="14068"/>
                  </a:lnTo>
                  <a:lnTo>
                    <a:pt x="3594" y="13431"/>
                  </a:lnTo>
                  <a:lnTo>
                    <a:pt x="3645" y="12794"/>
                  </a:lnTo>
                  <a:lnTo>
                    <a:pt x="3722" y="12182"/>
                  </a:lnTo>
                  <a:lnTo>
                    <a:pt x="3849" y="11545"/>
                  </a:lnTo>
                  <a:lnTo>
                    <a:pt x="4002" y="10959"/>
                  </a:lnTo>
                  <a:lnTo>
                    <a:pt x="4180" y="10373"/>
                  </a:lnTo>
                  <a:lnTo>
                    <a:pt x="4384" y="9787"/>
                  </a:lnTo>
                  <a:lnTo>
                    <a:pt x="4614" y="9226"/>
                  </a:lnTo>
                  <a:lnTo>
                    <a:pt x="5047" y="9965"/>
                  </a:lnTo>
                  <a:lnTo>
                    <a:pt x="5557" y="10679"/>
                  </a:lnTo>
                  <a:lnTo>
                    <a:pt x="6092" y="11341"/>
                  </a:lnTo>
                  <a:lnTo>
                    <a:pt x="6678" y="11978"/>
                  </a:lnTo>
                  <a:lnTo>
                    <a:pt x="7111" y="12386"/>
                  </a:lnTo>
                  <a:lnTo>
                    <a:pt x="7570" y="12769"/>
                  </a:lnTo>
                  <a:lnTo>
                    <a:pt x="8029" y="13151"/>
                  </a:lnTo>
                  <a:lnTo>
                    <a:pt x="8513" y="13482"/>
                  </a:lnTo>
                  <a:lnTo>
                    <a:pt x="9023" y="13813"/>
                  </a:lnTo>
                  <a:lnTo>
                    <a:pt x="9532" y="14094"/>
                  </a:lnTo>
                  <a:lnTo>
                    <a:pt x="10068" y="14374"/>
                  </a:lnTo>
                  <a:lnTo>
                    <a:pt x="10603" y="14629"/>
                  </a:lnTo>
                  <a:lnTo>
                    <a:pt x="11189" y="14833"/>
                  </a:lnTo>
                  <a:lnTo>
                    <a:pt x="11750" y="15037"/>
                  </a:lnTo>
                  <a:lnTo>
                    <a:pt x="12361" y="15215"/>
                  </a:lnTo>
                  <a:lnTo>
                    <a:pt x="12948" y="15343"/>
                  </a:lnTo>
                  <a:lnTo>
                    <a:pt x="13559" y="15445"/>
                  </a:lnTo>
                  <a:lnTo>
                    <a:pt x="14171" y="15521"/>
                  </a:lnTo>
                  <a:lnTo>
                    <a:pt x="14783" y="15572"/>
                  </a:lnTo>
                  <a:lnTo>
                    <a:pt x="15394" y="15597"/>
                  </a:lnTo>
                  <a:lnTo>
                    <a:pt x="15496" y="15572"/>
                  </a:lnTo>
                  <a:lnTo>
                    <a:pt x="15573" y="15521"/>
                  </a:lnTo>
                  <a:lnTo>
                    <a:pt x="15649" y="15419"/>
                  </a:lnTo>
                  <a:lnTo>
                    <a:pt x="15649" y="15343"/>
                  </a:lnTo>
                  <a:lnTo>
                    <a:pt x="15649" y="15241"/>
                  </a:lnTo>
                  <a:lnTo>
                    <a:pt x="15573" y="15164"/>
                  </a:lnTo>
                  <a:lnTo>
                    <a:pt x="15496" y="15088"/>
                  </a:lnTo>
                  <a:lnTo>
                    <a:pt x="15394" y="15088"/>
                  </a:lnTo>
                  <a:lnTo>
                    <a:pt x="14579" y="15062"/>
                  </a:lnTo>
                  <a:lnTo>
                    <a:pt x="13763" y="14960"/>
                  </a:lnTo>
                  <a:lnTo>
                    <a:pt x="12948" y="14833"/>
                  </a:lnTo>
                  <a:lnTo>
                    <a:pt x="12183" y="14629"/>
                  </a:lnTo>
                  <a:lnTo>
                    <a:pt x="11418" y="14400"/>
                  </a:lnTo>
                  <a:lnTo>
                    <a:pt x="10679" y="14094"/>
                  </a:lnTo>
                  <a:lnTo>
                    <a:pt x="9966" y="13762"/>
                  </a:lnTo>
                  <a:lnTo>
                    <a:pt x="9303" y="13380"/>
                  </a:lnTo>
                  <a:lnTo>
                    <a:pt x="8640" y="12947"/>
                  </a:lnTo>
                  <a:lnTo>
                    <a:pt x="8003" y="12488"/>
                  </a:lnTo>
                  <a:lnTo>
                    <a:pt x="7417" y="11978"/>
                  </a:lnTo>
                  <a:lnTo>
                    <a:pt x="6856" y="11418"/>
                  </a:lnTo>
                  <a:lnTo>
                    <a:pt x="6347" y="10857"/>
                  </a:lnTo>
                  <a:lnTo>
                    <a:pt x="5862" y="10245"/>
                  </a:lnTo>
                  <a:lnTo>
                    <a:pt x="5429" y="9583"/>
                  </a:lnTo>
                  <a:lnTo>
                    <a:pt x="5021" y="8920"/>
                  </a:lnTo>
                  <a:lnTo>
                    <a:pt x="14783" y="8920"/>
                  </a:lnTo>
                  <a:lnTo>
                    <a:pt x="14783" y="9685"/>
                  </a:lnTo>
                  <a:lnTo>
                    <a:pt x="14783" y="9761"/>
                  </a:lnTo>
                  <a:lnTo>
                    <a:pt x="14808" y="9812"/>
                  </a:lnTo>
                  <a:lnTo>
                    <a:pt x="14834" y="9863"/>
                  </a:lnTo>
                  <a:lnTo>
                    <a:pt x="14885" y="9914"/>
                  </a:lnTo>
                  <a:lnTo>
                    <a:pt x="14961" y="9940"/>
                  </a:lnTo>
                  <a:lnTo>
                    <a:pt x="15037" y="9940"/>
                  </a:lnTo>
                  <a:lnTo>
                    <a:pt x="15139" y="9914"/>
                  </a:lnTo>
                  <a:lnTo>
                    <a:pt x="15547" y="9710"/>
                  </a:lnTo>
                  <a:lnTo>
                    <a:pt x="15624" y="9659"/>
                  </a:lnTo>
                  <a:lnTo>
                    <a:pt x="15675" y="9557"/>
                  </a:lnTo>
                  <a:lnTo>
                    <a:pt x="15675" y="9481"/>
                  </a:lnTo>
                  <a:lnTo>
                    <a:pt x="15649" y="9379"/>
                  </a:lnTo>
                  <a:lnTo>
                    <a:pt x="15598" y="9302"/>
                  </a:lnTo>
                  <a:lnTo>
                    <a:pt x="15522" y="9251"/>
                  </a:lnTo>
                  <a:lnTo>
                    <a:pt x="15420" y="9226"/>
                  </a:lnTo>
                  <a:lnTo>
                    <a:pt x="15318" y="9251"/>
                  </a:lnTo>
                  <a:lnTo>
                    <a:pt x="15292" y="9277"/>
                  </a:lnTo>
                  <a:lnTo>
                    <a:pt x="15292" y="8054"/>
                  </a:lnTo>
                  <a:lnTo>
                    <a:pt x="16516" y="8665"/>
                  </a:lnTo>
                  <a:lnTo>
                    <a:pt x="16388" y="8716"/>
                  </a:lnTo>
                  <a:lnTo>
                    <a:pt x="16312" y="8793"/>
                  </a:lnTo>
                  <a:lnTo>
                    <a:pt x="16261" y="8869"/>
                  </a:lnTo>
                  <a:lnTo>
                    <a:pt x="16261" y="8971"/>
                  </a:lnTo>
                  <a:lnTo>
                    <a:pt x="16286" y="9073"/>
                  </a:lnTo>
                  <a:lnTo>
                    <a:pt x="16337" y="9150"/>
                  </a:lnTo>
                  <a:lnTo>
                    <a:pt x="16414" y="9200"/>
                  </a:lnTo>
                  <a:lnTo>
                    <a:pt x="16516" y="9200"/>
                  </a:lnTo>
                  <a:lnTo>
                    <a:pt x="16618" y="9175"/>
                  </a:lnTo>
                  <a:lnTo>
                    <a:pt x="17204" y="8895"/>
                  </a:lnTo>
                  <a:lnTo>
                    <a:pt x="17255" y="8844"/>
                  </a:lnTo>
                  <a:lnTo>
                    <a:pt x="17306" y="8793"/>
                  </a:lnTo>
                  <a:lnTo>
                    <a:pt x="17331" y="8742"/>
                  </a:lnTo>
                  <a:lnTo>
                    <a:pt x="17331" y="8665"/>
                  </a:lnTo>
                  <a:lnTo>
                    <a:pt x="17331" y="8589"/>
                  </a:lnTo>
                  <a:lnTo>
                    <a:pt x="17306" y="8538"/>
                  </a:lnTo>
                  <a:lnTo>
                    <a:pt x="17255" y="8461"/>
                  </a:lnTo>
                  <a:lnTo>
                    <a:pt x="17204" y="8436"/>
                  </a:lnTo>
                  <a:lnTo>
                    <a:pt x="15139" y="7416"/>
                  </a:lnTo>
                  <a:lnTo>
                    <a:pt x="15088" y="7391"/>
                  </a:lnTo>
                  <a:lnTo>
                    <a:pt x="14961" y="7391"/>
                  </a:lnTo>
                  <a:lnTo>
                    <a:pt x="14885" y="7416"/>
                  </a:lnTo>
                  <a:lnTo>
                    <a:pt x="14834" y="7467"/>
                  </a:lnTo>
                  <a:lnTo>
                    <a:pt x="14808" y="7518"/>
                  </a:lnTo>
                  <a:lnTo>
                    <a:pt x="14783" y="7569"/>
                  </a:lnTo>
                  <a:lnTo>
                    <a:pt x="14783" y="7646"/>
                  </a:lnTo>
                  <a:lnTo>
                    <a:pt x="14783" y="8410"/>
                  </a:lnTo>
                  <a:lnTo>
                    <a:pt x="5021" y="8410"/>
                  </a:lnTo>
                  <a:lnTo>
                    <a:pt x="5429" y="7722"/>
                  </a:lnTo>
                  <a:lnTo>
                    <a:pt x="5862" y="7085"/>
                  </a:lnTo>
                  <a:lnTo>
                    <a:pt x="6347" y="6473"/>
                  </a:lnTo>
                  <a:lnTo>
                    <a:pt x="6856" y="5887"/>
                  </a:lnTo>
                  <a:lnTo>
                    <a:pt x="7417" y="5352"/>
                  </a:lnTo>
                  <a:lnTo>
                    <a:pt x="8003" y="4842"/>
                  </a:lnTo>
                  <a:lnTo>
                    <a:pt x="8640" y="4384"/>
                  </a:lnTo>
                  <a:lnTo>
                    <a:pt x="9303" y="3950"/>
                  </a:lnTo>
                  <a:lnTo>
                    <a:pt x="9966" y="3568"/>
                  </a:lnTo>
                  <a:lnTo>
                    <a:pt x="10679" y="3237"/>
                  </a:lnTo>
                  <a:lnTo>
                    <a:pt x="11418" y="2931"/>
                  </a:lnTo>
                  <a:lnTo>
                    <a:pt x="12183" y="2702"/>
                  </a:lnTo>
                  <a:lnTo>
                    <a:pt x="12948" y="2498"/>
                  </a:lnTo>
                  <a:lnTo>
                    <a:pt x="13763" y="2370"/>
                  </a:lnTo>
                  <a:lnTo>
                    <a:pt x="14579" y="2268"/>
                  </a:lnTo>
                  <a:lnTo>
                    <a:pt x="15394" y="2243"/>
                  </a:lnTo>
                  <a:lnTo>
                    <a:pt x="15496" y="2217"/>
                  </a:lnTo>
                  <a:lnTo>
                    <a:pt x="15573" y="2166"/>
                  </a:lnTo>
                  <a:lnTo>
                    <a:pt x="15649" y="2090"/>
                  </a:lnTo>
                  <a:lnTo>
                    <a:pt x="15649" y="1988"/>
                  </a:lnTo>
                  <a:lnTo>
                    <a:pt x="15649" y="1886"/>
                  </a:lnTo>
                  <a:lnTo>
                    <a:pt x="15573" y="1810"/>
                  </a:lnTo>
                  <a:lnTo>
                    <a:pt x="15496" y="1759"/>
                  </a:lnTo>
                  <a:lnTo>
                    <a:pt x="15394" y="1733"/>
                  </a:lnTo>
                  <a:lnTo>
                    <a:pt x="14783" y="1759"/>
                  </a:lnTo>
                  <a:lnTo>
                    <a:pt x="14171" y="1784"/>
                  </a:lnTo>
                  <a:lnTo>
                    <a:pt x="13559" y="1860"/>
                  </a:lnTo>
                  <a:lnTo>
                    <a:pt x="12948" y="1988"/>
                  </a:lnTo>
                  <a:lnTo>
                    <a:pt x="12361" y="2115"/>
                  </a:lnTo>
                  <a:lnTo>
                    <a:pt x="11750" y="2294"/>
                  </a:lnTo>
                  <a:lnTo>
                    <a:pt x="11189" y="2472"/>
                  </a:lnTo>
                  <a:lnTo>
                    <a:pt x="10603" y="2702"/>
                  </a:lnTo>
                  <a:lnTo>
                    <a:pt x="10068" y="2956"/>
                  </a:lnTo>
                  <a:lnTo>
                    <a:pt x="9532" y="3211"/>
                  </a:lnTo>
                  <a:lnTo>
                    <a:pt x="9023" y="3517"/>
                  </a:lnTo>
                  <a:lnTo>
                    <a:pt x="8513" y="3823"/>
                  </a:lnTo>
                  <a:lnTo>
                    <a:pt x="8029" y="4180"/>
                  </a:lnTo>
                  <a:lnTo>
                    <a:pt x="7570" y="4537"/>
                  </a:lnTo>
                  <a:lnTo>
                    <a:pt x="7111" y="4944"/>
                  </a:lnTo>
                  <a:lnTo>
                    <a:pt x="6678" y="5352"/>
                  </a:lnTo>
                  <a:lnTo>
                    <a:pt x="6092" y="5989"/>
                  </a:lnTo>
                  <a:lnTo>
                    <a:pt x="5557" y="6652"/>
                  </a:lnTo>
                  <a:lnTo>
                    <a:pt x="5047" y="7365"/>
                  </a:lnTo>
                  <a:lnTo>
                    <a:pt x="4614" y="8079"/>
                  </a:lnTo>
                  <a:lnTo>
                    <a:pt x="4384" y="7518"/>
                  </a:lnTo>
                  <a:lnTo>
                    <a:pt x="4180" y="6958"/>
                  </a:lnTo>
                  <a:lnTo>
                    <a:pt x="4002" y="6372"/>
                  </a:lnTo>
                  <a:lnTo>
                    <a:pt x="3849" y="5760"/>
                  </a:lnTo>
                  <a:lnTo>
                    <a:pt x="3722" y="5148"/>
                  </a:lnTo>
                  <a:lnTo>
                    <a:pt x="3645" y="4537"/>
                  </a:lnTo>
                  <a:lnTo>
                    <a:pt x="3594" y="3899"/>
                  </a:lnTo>
                  <a:lnTo>
                    <a:pt x="3569" y="3262"/>
                  </a:lnTo>
                  <a:lnTo>
                    <a:pt x="3569" y="3160"/>
                  </a:lnTo>
                  <a:lnTo>
                    <a:pt x="3518" y="3084"/>
                  </a:lnTo>
                  <a:lnTo>
                    <a:pt x="3416" y="3033"/>
                  </a:lnTo>
                  <a:lnTo>
                    <a:pt x="3339" y="3007"/>
                  </a:lnTo>
                  <a:lnTo>
                    <a:pt x="3237" y="3033"/>
                  </a:lnTo>
                  <a:lnTo>
                    <a:pt x="3135" y="3084"/>
                  </a:lnTo>
                  <a:lnTo>
                    <a:pt x="3084" y="3160"/>
                  </a:lnTo>
                  <a:lnTo>
                    <a:pt x="3084" y="3262"/>
                  </a:lnTo>
                  <a:lnTo>
                    <a:pt x="3084" y="3874"/>
                  </a:lnTo>
                  <a:lnTo>
                    <a:pt x="3135" y="4486"/>
                  </a:lnTo>
                  <a:lnTo>
                    <a:pt x="3212" y="5097"/>
                  </a:lnTo>
                  <a:lnTo>
                    <a:pt x="3314" y="5709"/>
                  </a:lnTo>
                  <a:lnTo>
                    <a:pt x="3441" y="6295"/>
                  </a:lnTo>
                  <a:lnTo>
                    <a:pt x="3620" y="6907"/>
                  </a:lnTo>
                  <a:lnTo>
                    <a:pt x="3824" y="7493"/>
                  </a:lnTo>
                  <a:lnTo>
                    <a:pt x="4053" y="8054"/>
                  </a:lnTo>
                  <a:lnTo>
                    <a:pt x="4206" y="8410"/>
                  </a:lnTo>
                  <a:lnTo>
                    <a:pt x="2626" y="8410"/>
                  </a:lnTo>
                  <a:lnTo>
                    <a:pt x="2626" y="2549"/>
                  </a:lnTo>
                  <a:lnTo>
                    <a:pt x="3467" y="2549"/>
                  </a:lnTo>
                  <a:lnTo>
                    <a:pt x="3518" y="2523"/>
                  </a:lnTo>
                  <a:lnTo>
                    <a:pt x="3569" y="2472"/>
                  </a:lnTo>
                  <a:lnTo>
                    <a:pt x="3620" y="2421"/>
                  </a:lnTo>
                  <a:lnTo>
                    <a:pt x="3645" y="2370"/>
                  </a:lnTo>
                  <a:lnTo>
                    <a:pt x="3645" y="2319"/>
                  </a:lnTo>
                  <a:lnTo>
                    <a:pt x="3645" y="2243"/>
                  </a:lnTo>
                  <a:lnTo>
                    <a:pt x="3620" y="2192"/>
                  </a:lnTo>
                  <a:lnTo>
                    <a:pt x="3390" y="1708"/>
                  </a:lnTo>
                  <a:lnTo>
                    <a:pt x="3314" y="1606"/>
                  </a:lnTo>
                  <a:lnTo>
                    <a:pt x="3237" y="1580"/>
                  </a:lnTo>
                  <a:lnTo>
                    <a:pt x="3135" y="1555"/>
                  </a:lnTo>
                  <a:lnTo>
                    <a:pt x="3033" y="1580"/>
                  </a:lnTo>
                  <a:lnTo>
                    <a:pt x="2957" y="1657"/>
                  </a:lnTo>
                  <a:lnTo>
                    <a:pt x="2906" y="1733"/>
                  </a:lnTo>
                  <a:lnTo>
                    <a:pt x="2906" y="1835"/>
                  </a:lnTo>
                  <a:lnTo>
                    <a:pt x="2932" y="1911"/>
                  </a:lnTo>
                  <a:lnTo>
                    <a:pt x="2983" y="2039"/>
                  </a:lnTo>
                  <a:lnTo>
                    <a:pt x="1759" y="2039"/>
                  </a:lnTo>
                  <a:lnTo>
                    <a:pt x="2371" y="816"/>
                  </a:lnTo>
                  <a:lnTo>
                    <a:pt x="2396" y="867"/>
                  </a:lnTo>
                  <a:lnTo>
                    <a:pt x="2447" y="943"/>
                  </a:lnTo>
                  <a:lnTo>
                    <a:pt x="2549" y="994"/>
                  </a:lnTo>
                  <a:lnTo>
                    <a:pt x="2626" y="994"/>
                  </a:lnTo>
                  <a:lnTo>
                    <a:pt x="2728" y="968"/>
                  </a:lnTo>
                  <a:lnTo>
                    <a:pt x="2804" y="918"/>
                  </a:lnTo>
                  <a:lnTo>
                    <a:pt x="2855" y="816"/>
                  </a:lnTo>
                  <a:lnTo>
                    <a:pt x="2881" y="714"/>
                  </a:lnTo>
                  <a:lnTo>
                    <a:pt x="2855" y="637"/>
                  </a:lnTo>
                  <a:lnTo>
                    <a:pt x="2600" y="127"/>
                  </a:lnTo>
                  <a:lnTo>
                    <a:pt x="2549" y="76"/>
                  </a:lnTo>
                  <a:lnTo>
                    <a:pt x="2498" y="26"/>
                  </a:lnTo>
                  <a:lnTo>
                    <a:pt x="2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9"/>
            <p:cNvSpPr/>
            <p:nvPr/>
          </p:nvSpPr>
          <p:spPr>
            <a:xfrm>
              <a:off x="2870200" y="2774325"/>
              <a:ext cx="38250" cy="49075"/>
            </a:xfrm>
            <a:custGeom>
              <a:avLst/>
              <a:gdLst/>
              <a:ahLst/>
              <a:cxnLst/>
              <a:rect l="l" t="t" r="r" b="b"/>
              <a:pathLst>
                <a:path w="1530" h="1963" extrusionOk="0">
                  <a:moveTo>
                    <a:pt x="204" y="1"/>
                  </a:moveTo>
                  <a:lnTo>
                    <a:pt x="102" y="26"/>
                  </a:lnTo>
                  <a:lnTo>
                    <a:pt x="26" y="103"/>
                  </a:lnTo>
                  <a:lnTo>
                    <a:pt x="0" y="204"/>
                  </a:lnTo>
                  <a:lnTo>
                    <a:pt x="0" y="281"/>
                  </a:lnTo>
                  <a:lnTo>
                    <a:pt x="51" y="383"/>
                  </a:lnTo>
                  <a:lnTo>
                    <a:pt x="459" y="969"/>
                  </a:lnTo>
                  <a:lnTo>
                    <a:pt x="51" y="1555"/>
                  </a:lnTo>
                  <a:lnTo>
                    <a:pt x="0" y="1657"/>
                  </a:lnTo>
                  <a:lnTo>
                    <a:pt x="0" y="1759"/>
                  </a:lnTo>
                  <a:lnTo>
                    <a:pt x="26" y="1836"/>
                  </a:lnTo>
                  <a:lnTo>
                    <a:pt x="102" y="1912"/>
                  </a:lnTo>
                  <a:lnTo>
                    <a:pt x="178" y="1938"/>
                  </a:lnTo>
                  <a:lnTo>
                    <a:pt x="255" y="1963"/>
                  </a:lnTo>
                  <a:lnTo>
                    <a:pt x="357" y="1938"/>
                  </a:lnTo>
                  <a:lnTo>
                    <a:pt x="408" y="1887"/>
                  </a:lnTo>
                  <a:lnTo>
                    <a:pt x="459" y="1861"/>
                  </a:lnTo>
                  <a:lnTo>
                    <a:pt x="765" y="1428"/>
                  </a:lnTo>
                  <a:lnTo>
                    <a:pt x="1070" y="1861"/>
                  </a:lnTo>
                  <a:lnTo>
                    <a:pt x="1121" y="1887"/>
                  </a:lnTo>
                  <a:lnTo>
                    <a:pt x="1172" y="1938"/>
                  </a:lnTo>
                  <a:lnTo>
                    <a:pt x="1274" y="1963"/>
                  </a:lnTo>
                  <a:lnTo>
                    <a:pt x="1351" y="1938"/>
                  </a:lnTo>
                  <a:lnTo>
                    <a:pt x="1427" y="1912"/>
                  </a:lnTo>
                  <a:lnTo>
                    <a:pt x="1504" y="1836"/>
                  </a:lnTo>
                  <a:lnTo>
                    <a:pt x="1529" y="1759"/>
                  </a:lnTo>
                  <a:lnTo>
                    <a:pt x="1529" y="1657"/>
                  </a:lnTo>
                  <a:lnTo>
                    <a:pt x="1478" y="1555"/>
                  </a:lnTo>
                  <a:lnTo>
                    <a:pt x="1070" y="969"/>
                  </a:lnTo>
                  <a:lnTo>
                    <a:pt x="1478" y="383"/>
                  </a:lnTo>
                  <a:lnTo>
                    <a:pt x="1529" y="281"/>
                  </a:lnTo>
                  <a:lnTo>
                    <a:pt x="1529" y="204"/>
                  </a:lnTo>
                  <a:lnTo>
                    <a:pt x="1504" y="103"/>
                  </a:lnTo>
                  <a:lnTo>
                    <a:pt x="1427" y="26"/>
                  </a:lnTo>
                  <a:lnTo>
                    <a:pt x="1325" y="1"/>
                  </a:lnTo>
                  <a:lnTo>
                    <a:pt x="1223" y="1"/>
                  </a:lnTo>
                  <a:lnTo>
                    <a:pt x="1147" y="26"/>
                  </a:lnTo>
                  <a:lnTo>
                    <a:pt x="1070" y="103"/>
                  </a:lnTo>
                  <a:lnTo>
                    <a:pt x="765" y="536"/>
                  </a:lnTo>
                  <a:lnTo>
                    <a:pt x="459" y="103"/>
                  </a:lnTo>
                  <a:lnTo>
                    <a:pt x="382" y="2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9"/>
            <p:cNvSpPr/>
            <p:nvPr/>
          </p:nvSpPr>
          <p:spPr>
            <a:xfrm>
              <a:off x="2475150" y="2715075"/>
              <a:ext cx="38250" cy="49075"/>
            </a:xfrm>
            <a:custGeom>
              <a:avLst/>
              <a:gdLst/>
              <a:ahLst/>
              <a:cxnLst/>
              <a:rect l="l" t="t" r="r" b="b"/>
              <a:pathLst>
                <a:path w="1530" h="1963" extrusionOk="0">
                  <a:moveTo>
                    <a:pt x="205" y="0"/>
                  </a:moveTo>
                  <a:lnTo>
                    <a:pt x="103" y="51"/>
                  </a:lnTo>
                  <a:lnTo>
                    <a:pt x="26" y="102"/>
                  </a:lnTo>
                  <a:lnTo>
                    <a:pt x="1" y="204"/>
                  </a:lnTo>
                  <a:lnTo>
                    <a:pt x="1" y="306"/>
                  </a:lnTo>
                  <a:lnTo>
                    <a:pt x="52" y="383"/>
                  </a:lnTo>
                  <a:lnTo>
                    <a:pt x="459" y="969"/>
                  </a:lnTo>
                  <a:lnTo>
                    <a:pt x="52" y="1581"/>
                  </a:lnTo>
                  <a:lnTo>
                    <a:pt x="1" y="1657"/>
                  </a:lnTo>
                  <a:lnTo>
                    <a:pt x="1" y="1759"/>
                  </a:lnTo>
                  <a:lnTo>
                    <a:pt x="26" y="1861"/>
                  </a:lnTo>
                  <a:lnTo>
                    <a:pt x="103" y="1912"/>
                  </a:lnTo>
                  <a:lnTo>
                    <a:pt x="179" y="1963"/>
                  </a:lnTo>
                  <a:lnTo>
                    <a:pt x="256" y="1963"/>
                  </a:lnTo>
                  <a:lnTo>
                    <a:pt x="357" y="1937"/>
                  </a:lnTo>
                  <a:lnTo>
                    <a:pt x="408" y="1912"/>
                  </a:lnTo>
                  <a:lnTo>
                    <a:pt x="459" y="1861"/>
                  </a:lnTo>
                  <a:lnTo>
                    <a:pt x="1479" y="383"/>
                  </a:lnTo>
                  <a:lnTo>
                    <a:pt x="1530" y="306"/>
                  </a:lnTo>
                  <a:lnTo>
                    <a:pt x="1530" y="204"/>
                  </a:lnTo>
                  <a:lnTo>
                    <a:pt x="1479" y="102"/>
                  </a:lnTo>
                  <a:lnTo>
                    <a:pt x="1428" y="51"/>
                  </a:lnTo>
                  <a:lnTo>
                    <a:pt x="1326" y="0"/>
                  </a:lnTo>
                  <a:lnTo>
                    <a:pt x="1224" y="0"/>
                  </a:lnTo>
                  <a:lnTo>
                    <a:pt x="1148" y="26"/>
                  </a:lnTo>
                  <a:lnTo>
                    <a:pt x="1071" y="102"/>
                  </a:lnTo>
                  <a:lnTo>
                    <a:pt x="765" y="536"/>
                  </a:lnTo>
                  <a:lnTo>
                    <a:pt x="459" y="102"/>
                  </a:lnTo>
                  <a:lnTo>
                    <a:pt x="383" y="2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9"/>
            <p:cNvSpPr/>
            <p:nvPr/>
          </p:nvSpPr>
          <p:spPr>
            <a:xfrm>
              <a:off x="2769525" y="2938700"/>
              <a:ext cx="21050" cy="12775"/>
            </a:xfrm>
            <a:custGeom>
              <a:avLst/>
              <a:gdLst/>
              <a:ahLst/>
              <a:cxnLst/>
              <a:rect l="l" t="t" r="r" b="b"/>
              <a:pathLst>
                <a:path w="842" h="511" extrusionOk="0">
                  <a:moveTo>
                    <a:pt x="255" y="1"/>
                  </a:moveTo>
                  <a:lnTo>
                    <a:pt x="153" y="26"/>
                  </a:lnTo>
                  <a:lnTo>
                    <a:pt x="51" y="77"/>
                  </a:lnTo>
                  <a:lnTo>
                    <a:pt x="0" y="179"/>
                  </a:lnTo>
                  <a:lnTo>
                    <a:pt x="0" y="256"/>
                  </a:lnTo>
                  <a:lnTo>
                    <a:pt x="0" y="358"/>
                  </a:lnTo>
                  <a:lnTo>
                    <a:pt x="51" y="434"/>
                  </a:lnTo>
                  <a:lnTo>
                    <a:pt x="153" y="511"/>
                  </a:lnTo>
                  <a:lnTo>
                    <a:pt x="688" y="511"/>
                  </a:lnTo>
                  <a:lnTo>
                    <a:pt x="765" y="434"/>
                  </a:lnTo>
                  <a:lnTo>
                    <a:pt x="816" y="358"/>
                  </a:lnTo>
                  <a:lnTo>
                    <a:pt x="841" y="256"/>
                  </a:lnTo>
                  <a:lnTo>
                    <a:pt x="816" y="179"/>
                  </a:lnTo>
                  <a:lnTo>
                    <a:pt x="765" y="77"/>
                  </a:lnTo>
                  <a:lnTo>
                    <a:pt x="688" y="26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9"/>
            <p:cNvSpPr/>
            <p:nvPr/>
          </p:nvSpPr>
          <p:spPr>
            <a:xfrm>
              <a:off x="2769525" y="2917050"/>
              <a:ext cx="21050" cy="12775"/>
            </a:xfrm>
            <a:custGeom>
              <a:avLst/>
              <a:gdLst/>
              <a:ahLst/>
              <a:cxnLst/>
              <a:rect l="l" t="t" r="r" b="b"/>
              <a:pathLst>
                <a:path w="842" h="511" extrusionOk="0">
                  <a:moveTo>
                    <a:pt x="153" y="0"/>
                  </a:moveTo>
                  <a:lnTo>
                    <a:pt x="51" y="51"/>
                  </a:lnTo>
                  <a:lnTo>
                    <a:pt x="0" y="153"/>
                  </a:lnTo>
                  <a:lnTo>
                    <a:pt x="0" y="255"/>
                  </a:lnTo>
                  <a:lnTo>
                    <a:pt x="0" y="332"/>
                  </a:lnTo>
                  <a:lnTo>
                    <a:pt x="51" y="434"/>
                  </a:lnTo>
                  <a:lnTo>
                    <a:pt x="153" y="485"/>
                  </a:lnTo>
                  <a:lnTo>
                    <a:pt x="255" y="510"/>
                  </a:lnTo>
                  <a:lnTo>
                    <a:pt x="586" y="510"/>
                  </a:lnTo>
                  <a:lnTo>
                    <a:pt x="688" y="485"/>
                  </a:lnTo>
                  <a:lnTo>
                    <a:pt x="765" y="434"/>
                  </a:lnTo>
                  <a:lnTo>
                    <a:pt x="816" y="332"/>
                  </a:lnTo>
                  <a:lnTo>
                    <a:pt x="841" y="255"/>
                  </a:lnTo>
                  <a:lnTo>
                    <a:pt x="816" y="153"/>
                  </a:lnTo>
                  <a:lnTo>
                    <a:pt x="765" y="51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9"/>
            <p:cNvSpPr/>
            <p:nvPr/>
          </p:nvSpPr>
          <p:spPr>
            <a:xfrm>
              <a:off x="2800100" y="2912600"/>
              <a:ext cx="12775" cy="47175"/>
            </a:xfrm>
            <a:custGeom>
              <a:avLst/>
              <a:gdLst/>
              <a:ahLst/>
              <a:cxnLst/>
              <a:rect l="l" t="t" r="r" b="b"/>
              <a:pathLst>
                <a:path w="511" h="1887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1" y="1631"/>
                  </a:lnTo>
                  <a:lnTo>
                    <a:pt x="26" y="1708"/>
                  </a:lnTo>
                  <a:lnTo>
                    <a:pt x="77" y="1810"/>
                  </a:lnTo>
                  <a:lnTo>
                    <a:pt x="153" y="1861"/>
                  </a:lnTo>
                  <a:lnTo>
                    <a:pt x="255" y="1886"/>
                  </a:lnTo>
                  <a:lnTo>
                    <a:pt x="357" y="1861"/>
                  </a:lnTo>
                  <a:lnTo>
                    <a:pt x="434" y="1810"/>
                  </a:lnTo>
                  <a:lnTo>
                    <a:pt x="485" y="1708"/>
                  </a:lnTo>
                  <a:lnTo>
                    <a:pt x="510" y="1631"/>
                  </a:lnTo>
                  <a:lnTo>
                    <a:pt x="510" y="255"/>
                  </a:lnTo>
                  <a:lnTo>
                    <a:pt x="485" y="153"/>
                  </a:lnTo>
                  <a:lnTo>
                    <a:pt x="434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9"/>
            <p:cNvSpPr/>
            <p:nvPr/>
          </p:nvSpPr>
          <p:spPr>
            <a:xfrm>
              <a:off x="2822400" y="2920875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65" y="510"/>
                  </a:moveTo>
                  <a:lnTo>
                    <a:pt x="842" y="536"/>
                  </a:lnTo>
                  <a:lnTo>
                    <a:pt x="893" y="561"/>
                  </a:lnTo>
                  <a:lnTo>
                    <a:pt x="944" y="587"/>
                  </a:lnTo>
                  <a:lnTo>
                    <a:pt x="995" y="638"/>
                  </a:lnTo>
                  <a:lnTo>
                    <a:pt x="1020" y="714"/>
                  </a:lnTo>
                  <a:lnTo>
                    <a:pt x="1020" y="790"/>
                  </a:lnTo>
                  <a:lnTo>
                    <a:pt x="1020" y="841"/>
                  </a:lnTo>
                  <a:lnTo>
                    <a:pt x="969" y="943"/>
                  </a:lnTo>
                  <a:lnTo>
                    <a:pt x="918" y="994"/>
                  </a:lnTo>
                  <a:lnTo>
                    <a:pt x="842" y="1020"/>
                  </a:lnTo>
                  <a:lnTo>
                    <a:pt x="765" y="1045"/>
                  </a:lnTo>
                  <a:lnTo>
                    <a:pt x="689" y="1020"/>
                  </a:lnTo>
                  <a:lnTo>
                    <a:pt x="638" y="994"/>
                  </a:lnTo>
                  <a:lnTo>
                    <a:pt x="587" y="969"/>
                  </a:lnTo>
                  <a:lnTo>
                    <a:pt x="536" y="918"/>
                  </a:lnTo>
                  <a:lnTo>
                    <a:pt x="510" y="841"/>
                  </a:lnTo>
                  <a:lnTo>
                    <a:pt x="510" y="765"/>
                  </a:lnTo>
                  <a:lnTo>
                    <a:pt x="510" y="714"/>
                  </a:lnTo>
                  <a:lnTo>
                    <a:pt x="561" y="612"/>
                  </a:lnTo>
                  <a:lnTo>
                    <a:pt x="638" y="536"/>
                  </a:lnTo>
                  <a:lnTo>
                    <a:pt x="765" y="510"/>
                  </a:lnTo>
                  <a:close/>
                  <a:moveTo>
                    <a:pt x="765" y="0"/>
                  </a:moveTo>
                  <a:lnTo>
                    <a:pt x="587" y="26"/>
                  </a:lnTo>
                  <a:lnTo>
                    <a:pt x="434" y="77"/>
                  </a:lnTo>
                  <a:lnTo>
                    <a:pt x="281" y="179"/>
                  </a:lnTo>
                  <a:lnTo>
                    <a:pt x="153" y="306"/>
                  </a:lnTo>
                  <a:lnTo>
                    <a:pt x="52" y="459"/>
                  </a:lnTo>
                  <a:lnTo>
                    <a:pt x="1" y="612"/>
                  </a:lnTo>
                  <a:lnTo>
                    <a:pt x="1" y="790"/>
                  </a:lnTo>
                  <a:lnTo>
                    <a:pt x="26" y="969"/>
                  </a:lnTo>
                  <a:lnTo>
                    <a:pt x="103" y="1173"/>
                  </a:lnTo>
                  <a:lnTo>
                    <a:pt x="230" y="1326"/>
                  </a:lnTo>
                  <a:lnTo>
                    <a:pt x="383" y="1453"/>
                  </a:lnTo>
                  <a:lnTo>
                    <a:pt x="561" y="1530"/>
                  </a:lnTo>
                  <a:lnTo>
                    <a:pt x="944" y="1530"/>
                  </a:lnTo>
                  <a:lnTo>
                    <a:pt x="1096" y="1453"/>
                  </a:lnTo>
                  <a:lnTo>
                    <a:pt x="1249" y="1377"/>
                  </a:lnTo>
                  <a:lnTo>
                    <a:pt x="1377" y="1249"/>
                  </a:lnTo>
                  <a:lnTo>
                    <a:pt x="1453" y="1096"/>
                  </a:lnTo>
                  <a:lnTo>
                    <a:pt x="1504" y="918"/>
                  </a:lnTo>
                  <a:lnTo>
                    <a:pt x="1530" y="765"/>
                  </a:lnTo>
                  <a:lnTo>
                    <a:pt x="1504" y="587"/>
                  </a:lnTo>
                  <a:lnTo>
                    <a:pt x="1428" y="383"/>
                  </a:lnTo>
                  <a:lnTo>
                    <a:pt x="1300" y="230"/>
                  </a:lnTo>
                  <a:lnTo>
                    <a:pt x="1147" y="102"/>
                  </a:lnTo>
                  <a:lnTo>
                    <a:pt x="969" y="26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9"/>
            <p:cNvSpPr/>
            <p:nvPr/>
          </p:nvSpPr>
          <p:spPr>
            <a:xfrm>
              <a:off x="2870200" y="2920875"/>
              <a:ext cx="38250" cy="64375"/>
            </a:xfrm>
            <a:custGeom>
              <a:avLst/>
              <a:gdLst/>
              <a:ahLst/>
              <a:cxnLst/>
              <a:rect l="l" t="t" r="r" b="b"/>
              <a:pathLst>
                <a:path w="1530" h="2575" extrusionOk="0">
                  <a:moveTo>
                    <a:pt x="765" y="510"/>
                  </a:moveTo>
                  <a:lnTo>
                    <a:pt x="841" y="536"/>
                  </a:lnTo>
                  <a:lnTo>
                    <a:pt x="892" y="561"/>
                  </a:lnTo>
                  <a:lnTo>
                    <a:pt x="943" y="587"/>
                  </a:lnTo>
                  <a:lnTo>
                    <a:pt x="994" y="638"/>
                  </a:lnTo>
                  <a:lnTo>
                    <a:pt x="1019" y="714"/>
                  </a:lnTo>
                  <a:lnTo>
                    <a:pt x="1019" y="790"/>
                  </a:lnTo>
                  <a:lnTo>
                    <a:pt x="1019" y="841"/>
                  </a:lnTo>
                  <a:lnTo>
                    <a:pt x="968" y="943"/>
                  </a:lnTo>
                  <a:lnTo>
                    <a:pt x="918" y="994"/>
                  </a:lnTo>
                  <a:lnTo>
                    <a:pt x="841" y="1020"/>
                  </a:lnTo>
                  <a:lnTo>
                    <a:pt x="765" y="1045"/>
                  </a:lnTo>
                  <a:lnTo>
                    <a:pt x="688" y="1020"/>
                  </a:lnTo>
                  <a:lnTo>
                    <a:pt x="637" y="994"/>
                  </a:lnTo>
                  <a:lnTo>
                    <a:pt x="586" y="969"/>
                  </a:lnTo>
                  <a:lnTo>
                    <a:pt x="535" y="918"/>
                  </a:lnTo>
                  <a:lnTo>
                    <a:pt x="510" y="841"/>
                  </a:lnTo>
                  <a:lnTo>
                    <a:pt x="510" y="765"/>
                  </a:lnTo>
                  <a:lnTo>
                    <a:pt x="510" y="714"/>
                  </a:lnTo>
                  <a:lnTo>
                    <a:pt x="561" y="612"/>
                  </a:lnTo>
                  <a:lnTo>
                    <a:pt x="663" y="536"/>
                  </a:lnTo>
                  <a:lnTo>
                    <a:pt x="765" y="510"/>
                  </a:lnTo>
                  <a:close/>
                  <a:moveTo>
                    <a:pt x="765" y="0"/>
                  </a:moveTo>
                  <a:lnTo>
                    <a:pt x="586" y="26"/>
                  </a:lnTo>
                  <a:lnTo>
                    <a:pt x="433" y="77"/>
                  </a:lnTo>
                  <a:lnTo>
                    <a:pt x="280" y="179"/>
                  </a:lnTo>
                  <a:lnTo>
                    <a:pt x="153" y="306"/>
                  </a:lnTo>
                  <a:lnTo>
                    <a:pt x="76" y="459"/>
                  </a:lnTo>
                  <a:lnTo>
                    <a:pt x="26" y="612"/>
                  </a:lnTo>
                  <a:lnTo>
                    <a:pt x="0" y="790"/>
                  </a:lnTo>
                  <a:lnTo>
                    <a:pt x="26" y="969"/>
                  </a:lnTo>
                  <a:lnTo>
                    <a:pt x="102" y="1173"/>
                  </a:lnTo>
                  <a:lnTo>
                    <a:pt x="229" y="1326"/>
                  </a:lnTo>
                  <a:lnTo>
                    <a:pt x="382" y="1453"/>
                  </a:lnTo>
                  <a:lnTo>
                    <a:pt x="561" y="1530"/>
                  </a:lnTo>
                  <a:lnTo>
                    <a:pt x="765" y="1555"/>
                  </a:lnTo>
                  <a:lnTo>
                    <a:pt x="892" y="1530"/>
                  </a:lnTo>
                  <a:lnTo>
                    <a:pt x="1019" y="1504"/>
                  </a:lnTo>
                  <a:lnTo>
                    <a:pt x="1019" y="1810"/>
                  </a:lnTo>
                  <a:lnTo>
                    <a:pt x="994" y="1912"/>
                  </a:lnTo>
                  <a:lnTo>
                    <a:pt x="943" y="1988"/>
                  </a:lnTo>
                  <a:lnTo>
                    <a:pt x="867" y="2039"/>
                  </a:lnTo>
                  <a:lnTo>
                    <a:pt x="765" y="2065"/>
                  </a:lnTo>
                  <a:lnTo>
                    <a:pt x="663" y="2090"/>
                  </a:lnTo>
                  <a:lnTo>
                    <a:pt x="586" y="2141"/>
                  </a:lnTo>
                  <a:lnTo>
                    <a:pt x="535" y="2218"/>
                  </a:lnTo>
                  <a:lnTo>
                    <a:pt x="510" y="2320"/>
                  </a:lnTo>
                  <a:lnTo>
                    <a:pt x="535" y="2422"/>
                  </a:lnTo>
                  <a:lnTo>
                    <a:pt x="586" y="2498"/>
                  </a:lnTo>
                  <a:lnTo>
                    <a:pt x="663" y="2549"/>
                  </a:lnTo>
                  <a:lnTo>
                    <a:pt x="765" y="2574"/>
                  </a:lnTo>
                  <a:lnTo>
                    <a:pt x="918" y="2549"/>
                  </a:lnTo>
                  <a:lnTo>
                    <a:pt x="1070" y="2498"/>
                  </a:lnTo>
                  <a:lnTo>
                    <a:pt x="1198" y="2447"/>
                  </a:lnTo>
                  <a:lnTo>
                    <a:pt x="1300" y="2345"/>
                  </a:lnTo>
                  <a:lnTo>
                    <a:pt x="1402" y="2218"/>
                  </a:lnTo>
                  <a:lnTo>
                    <a:pt x="1478" y="2090"/>
                  </a:lnTo>
                  <a:lnTo>
                    <a:pt x="1529" y="1963"/>
                  </a:lnTo>
                  <a:lnTo>
                    <a:pt x="1529" y="1810"/>
                  </a:lnTo>
                  <a:lnTo>
                    <a:pt x="1529" y="765"/>
                  </a:lnTo>
                  <a:lnTo>
                    <a:pt x="1504" y="587"/>
                  </a:lnTo>
                  <a:lnTo>
                    <a:pt x="1427" y="383"/>
                  </a:lnTo>
                  <a:lnTo>
                    <a:pt x="1300" y="230"/>
                  </a:lnTo>
                  <a:lnTo>
                    <a:pt x="1147" y="102"/>
                  </a:lnTo>
                  <a:lnTo>
                    <a:pt x="968" y="26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9"/>
            <p:cNvSpPr/>
            <p:nvPr/>
          </p:nvSpPr>
          <p:spPr>
            <a:xfrm>
              <a:off x="2724925" y="2912600"/>
              <a:ext cx="38250" cy="46525"/>
            </a:xfrm>
            <a:custGeom>
              <a:avLst/>
              <a:gdLst/>
              <a:ahLst/>
              <a:cxnLst/>
              <a:rect l="l" t="t" r="r" b="b"/>
              <a:pathLst>
                <a:path w="1530" h="1861" extrusionOk="0">
                  <a:moveTo>
                    <a:pt x="179" y="0"/>
                  </a:moveTo>
                  <a:lnTo>
                    <a:pt x="102" y="51"/>
                  </a:lnTo>
                  <a:lnTo>
                    <a:pt x="26" y="127"/>
                  </a:lnTo>
                  <a:lnTo>
                    <a:pt x="0" y="204"/>
                  </a:lnTo>
                  <a:lnTo>
                    <a:pt x="0" y="306"/>
                  </a:lnTo>
                  <a:lnTo>
                    <a:pt x="51" y="408"/>
                  </a:lnTo>
                  <a:lnTo>
                    <a:pt x="433" y="943"/>
                  </a:lnTo>
                  <a:lnTo>
                    <a:pt x="51" y="1478"/>
                  </a:lnTo>
                  <a:lnTo>
                    <a:pt x="0" y="1555"/>
                  </a:lnTo>
                  <a:lnTo>
                    <a:pt x="0" y="1657"/>
                  </a:lnTo>
                  <a:lnTo>
                    <a:pt x="26" y="1759"/>
                  </a:lnTo>
                  <a:lnTo>
                    <a:pt x="102" y="1835"/>
                  </a:lnTo>
                  <a:lnTo>
                    <a:pt x="179" y="1861"/>
                  </a:lnTo>
                  <a:lnTo>
                    <a:pt x="255" y="1861"/>
                  </a:lnTo>
                  <a:lnTo>
                    <a:pt x="357" y="1835"/>
                  </a:lnTo>
                  <a:lnTo>
                    <a:pt x="459" y="1784"/>
                  </a:lnTo>
                  <a:lnTo>
                    <a:pt x="969" y="1096"/>
                  </a:lnTo>
                  <a:lnTo>
                    <a:pt x="1478" y="408"/>
                  </a:lnTo>
                  <a:lnTo>
                    <a:pt x="1529" y="306"/>
                  </a:lnTo>
                  <a:lnTo>
                    <a:pt x="1529" y="204"/>
                  </a:lnTo>
                  <a:lnTo>
                    <a:pt x="1504" y="127"/>
                  </a:lnTo>
                  <a:lnTo>
                    <a:pt x="1427" y="51"/>
                  </a:lnTo>
                  <a:lnTo>
                    <a:pt x="1325" y="0"/>
                  </a:lnTo>
                  <a:lnTo>
                    <a:pt x="1249" y="0"/>
                  </a:lnTo>
                  <a:lnTo>
                    <a:pt x="1147" y="26"/>
                  </a:lnTo>
                  <a:lnTo>
                    <a:pt x="1071" y="102"/>
                  </a:lnTo>
                  <a:lnTo>
                    <a:pt x="765" y="510"/>
                  </a:lnTo>
                  <a:lnTo>
                    <a:pt x="459" y="102"/>
                  </a:lnTo>
                  <a:lnTo>
                    <a:pt x="382" y="2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59"/>
          <p:cNvGrpSpPr/>
          <p:nvPr/>
        </p:nvGrpSpPr>
        <p:grpSpPr>
          <a:xfrm>
            <a:off x="5371546" y="3770608"/>
            <a:ext cx="425348" cy="557798"/>
            <a:chOff x="4018975" y="2639900"/>
            <a:chExt cx="328150" cy="433275"/>
          </a:xfrm>
        </p:grpSpPr>
        <p:sp>
          <p:nvSpPr>
            <p:cNvPr id="911" name="Google Shape;911;p59"/>
            <p:cNvSpPr/>
            <p:nvPr/>
          </p:nvSpPr>
          <p:spPr>
            <a:xfrm>
              <a:off x="4018975" y="2639900"/>
              <a:ext cx="328150" cy="307750"/>
            </a:xfrm>
            <a:custGeom>
              <a:avLst/>
              <a:gdLst/>
              <a:ahLst/>
              <a:cxnLst/>
              <a:rect l="l" t="t" r="r" b="b"/>
              <a:pathLst>
                <a:path w="13126" h="12310" extrusionOk="0">
                  <a:moveTo>
                    <a:pt x="12616" y="1555"/>
                  </a:moveTo>
                  <a:lnTo>
                    <a:pt x="12616" y="3109"/>
                  </a:lnTo>
                  <a:lnTo>
                    <a:pt x="510" y="3109"/>
                  </a:lnTo>
                  <a:lnTo>
                    <a:pt x="510" y="1555"/>
                  </a:lnTo>
                  <a:lnTo>
                    <a:pt x="1632" y="1555"/>
                  </a:lnTo>
                  <a:lnTo>
                    <a:pt x="1632" y="2345"/>
                  </a:lnTo>
                  <a:lnTo>
                    <a:pt x="1657" y="2447"/>
                  </a:lnTo>
                  <a:lnTo>
                    <a:pt x="1708" y="2523"/>
                  </a:lnTo>
                  <a:lnTo>
                    <a:pt x="1784" y="2574"/>
                  </a:lnTo>
                  <a:lnTo>
                    <a:pt x="1886" y="2600"/>
                  </a:lnTo>
                  <a:lnTo>
                    <a:pt x="1988" y="2574"/>
                  </a:lnTo>
                  <a:lnTo>
                    <a:pt x="2065" y="2523"/>
                  </a:lnTo>
                  <a:lnTo>
                    <a:pt x="2116" y="2447"/>
                  </a:lnTo>
                  <a:lnTo>
                    <a:pt x="2141" y="2345"/>
                  </a:lnTo>
                  <a:lnTo>
                    <a:pt x="2141" y="1555"/>
                  </a:lnTo>
                  <a:lnTo>
                    <a:pt x="3976" y="1555"/>
                  </a:lnTo>
                  <a:lnTo>
                    <a:pt x="3976" y="2345"/>
                  </a:lnTo>
                  <a:lnTo>
                    <a:pt x="3976" y="2447"/>
                  </a:lnTo>
                  <a:lnTo>
                    <a:pt x="4053" y="2523"/>
                  </a:lnTo>
                  <a:lnTo>
                    <a:pt x="4129" y="2574"/>
                  </a:lnTo>
                  <a:lnTo>
                    <a:pt x="4231" y="2600"/>
                  </a:lnTo>
                  <a:lnTo>
                    <a:pt x="4333" y="2574"/>
                  </a:lnTo>
                  <a:lnTo>
                    <a:pt x="4410" y="2523"/>
                  </a:lnTo>
                  <a:lnTo>
                    <a:pt x="4461" y="2447"/>
                  </a:lnTo>
                  <a:lnTo>
                    <a:pt x="4486" y="2345"/>
                  </a:lnTo>
                  <a:lnTo>
                    <a:pt x="4486" y="1555"/>
                  </a:lnTo>
                  <a:lnTo>
                    <a:pt x="6296" y="1555"/>
                  </a:lnTo>
                  <a:lnTo>
                    <a:pt x="6296" y="2345"/>
                  </a:lnTo>
                  <a:lnTo>
                    <a:pt x="6321" y="2447"/>
                  </a:lnTo>
                  <a:lnTo>
                    <a:pt x="6372" y="2523"/>
                  </a:lnTo>
                  <a:lnTo>
                    <a:pt x="6448" y="2574"/>
                  </a:lnTo>
                  <a:lnTo>
                    <a:pt x="6550" y="2600"/>
                  </a:lnTo>
                  <a:lnTo>
                    <a:pt x="6652" y="2574"/>
                  </a:lnTo>
                  <a:lnTo>
                    <a:pt x="6729" y="2523"/>
                  </a:lnTo>
                  <a:lnTo>
                    <a:pt x="6780" y="2447"/>
                  </a:lnTo>
                  <a:lnTo>
                    <a:pt x="6805" y="2345"/>
                  </a:lnTo>
                  <a:lnTo>
                    <a:pt x="6805" y="1555"/>
                  </a:lnTo>
                  <a:lnTo>
                    <a:pt x="8640" y="1555"/>
                  </a:lnTo>
                  <a:lnTo>
                    <a:pt x="8640" y="2345"/>
                  </a:lnTo>
                  <a:lnTo>
                    <a:pt x="8640" y="2447"/>
                  </a:lnTo>
                  <a:lnTo>
                    <a:pt x="8717" y="2523"/>
                  </a:lnTo>
                  <a:lnTo>
                    <a:pt x="8793" y="2574"/>
                  </a:lnTo>
                  <a:lnTo>
                    <a:pt x="8895" y="2600"/>
                  </a:lnTo>
                  <a:lnTo>
                    <a:pt x="8972" y="2574"/>
                  </a:lnTo>
                  <a:lnTo>
                    <a:pt x="9073" y="2523"/>
                  </a:lnTo>
                  <a:lnTo>
                    <a:pt x="9124" y="2447"/>
                  </a:lnTo>
                  <a:lnTo>
                    <a:pt x="9150" y="2345"/>
                  </a:lnTo>
                  <a:lnTo>
                    <a:pt x="9150" y="1555"/>
                  </a:lnTo>
                  <a:lnTo>
                    <a:pt x="10959" y="1555"/>
                  </a:lnTo>
                  <a:lnTo>
                    <a:pt x="10959" y="2345"/>
                  </a:lnTo>
                  <a:lnTo>
                    <a:pt x="10985" y="2447"/>
                  </a:lnTo>
                  <a:lnTo>
                    <a:pt x="11036" y="2523"/>
                  </a:lnTo>
                  <a:lnTo>
                    <a:pt x="11112" y="2574"/>
                  </a:lnTo>
                  <a:lnTo>
                    <a:pt x="11214" y="2600"/>
                  </a:lnTo>
                  <a:lnTo>
                    <a:pt x="11316" y="2574"/>
                  </a:lnTo>
                  <a:lnTo>
                    <a:pt x="11393" y="2523"/>
                  </a:lnTo>
                  <a:lnTo>
                    <a:pt x="11444" y="2447"/>
                  </a:lnTo>
                  <a:lnTo>
                    <a:pt x="11469" y="2345"/>
                  </a:lnTo>
                  <a:lnTo>
                    <a:pt x="11469" y="1555"/>
                  </a:lnTo>
                  <a:close/>
                  <a:moveTo>
                    <a:pt x="1784" y="0"/>
                  </a:moveTo>
                  <a:lnTo>
                    <a:pt x="1708" y="76"/>
                  </a:lnTo>
                  <a:lnTo>
                    <a:pt x="1657" y="153"/>
                  </a:lnTo>
                  <a:lnTo>
                    <a:pt x="1632" y="255"/>
                  </a:lnTo>
                  <a:lnTo>
                    <a:pt x="1632" y="1045"/>
                  </a:lnTo>
                  <a:lnTo>
                    <a:pt x="255" y="1045"/>
                  </a:lnTo>
                  <a:lnTo>
                    <a:pt x="153" y="1070"/>
                  </a:lnTo>
                  <a:lnTo>
                    <a:pt x="77" y="1121"/>
                  </a:lnTo>
                  <a:lnTo>
                    <a:pt x="0" y="1198"/>
                  </a:lnTo>
                  <a:lnTo>
                    <a:pt x="0" y="1300"/>
                  </a:lnTo>
                  <a:lnTo>
                    <a:pt x="0" y="12055"/>
                  </a:lnTo>
                  <a:lnTo>
                    <a:pt x="0" y="12157"/>
                  </a:lnTo>
                  <a:lnTo>
                    <a:pt x="77" y="12233"/>
                  </a:lnTo>
                  <a:lnTo>
                    <a:pt x="153" y="12284"/>
                  </a:lnTo>
                  <a:lnTo>
                    <a:pt x="255" y="12310"/>
                  </a:lnTo>
                  <a:lnTo>
                    <a:pt x="332" y="12284"/>
                  </a:lnTo>
                  <a:lnTo>
                    <a:pt x="434" y="12233"/>
                  </a:lnTo>
                  <a:lnTo>
                    <a:pt x="485" y="12157"/>
                  </a:lnTo>
                  <a:lnTo>
                    <a:pt x="510" y="12055"/>
                  </a:lnTo>
                  <a:lnTo>
                    <a:pt x="510" y="3619"/>
                  </a:lnTo>
                  <a:lnTo>
                    <a:pt x="12616" y="3619"/>
                  </a:lnTo>
                  <a:lnTo>
                    <a:pt x="12616" y="5556"/>
                  </a:lnTo>
                  <a:lnTo>
                    <a:pt x="12616" y="5658"/>
                  </a:lnTo>
                  <a:lnTo>
                    <a:pt x="12693" y="5734"/>
                  </a:lnTo>
                  <a:lnTo>
                    <a:pt x="12769" y="5785"/>
                  </a:lnTo>
                  <a:lnTo>
                    <a:pt x="12871" y="5811"/>
                  </a:lnTo>
                  <a:lnTo>
                    <a:pt x="12973" y="5785"/>
                  </a:lnTo>
                  <a:lnTo>
                    <a:pt x="13049" y="5734"/>
                  </a:lnTo>
                  <a:lnTo>
                    <a:pt x="13100" y="5658"/>
                  </a:lnTo>
                  <a:lnTo>
                    <a:pt x="13126" y="5556"/>
                  </a:lnTo>
                  <a:lnTo>
                    <a:pt x="13126" y="1300"/>
                  </a:lnTo>
                  <a:lnTo>
                    <a:pt x="13100" y="1198"/>
                  </a:lnTo>
                  <a:lnTo>
                    <a:pt x="13049" y="1121"/>
                  </a:lnTo>
                  <a:lnTo>
                    <a:pt x="12973" y="1070"/>
                  </a:lnTo>
                  <a:lnTo>
                    <a:pt x="12871" y="1045"/>
                  </a:lnTo>
                  <a:lnTo>
                    <a:pt x="11469" y="1045"/>
                  </a:lnTo>
                  <a:lnTo>
                    <a:pt x="11469" y="255"/>
                  </a:lnTo>
                  <a:lnTo>
                    <a:pt x="11444" y="153"/>
                  </a:lnTo>
                  <a:lnTo>
                    <a:pt x="11393" y="76"/>
                  </a:lnTo>
                  <a:lnTo>
                    <a:pt x="11316" y="0"/>
                  </a:lnTo>
                  <a:lnTo>
                    <a:pt x="11112" y="0"/>
                  </a:lnTo>
                  <a:lnTo>
                    <a:pt x="11036" y="76"/>
                  </a:lnTo>
                  <a:lnTo>
                    <a:pt x="10985" y="153"/>
                  </a:lnTo>
                  <a:lnTo>
                    <a:pt x="10959" y="255"/>
                  </a:lnTo>
                  <a:lnTo>
                    <a:pt x="10959" y="1045"/>
                  </a:lnTo>
                  <a:lnTo>
                    <a:pt x="9150" y="1045"/>
                  </a:lnTo>
                  <a:lnTo>
                    <a:pt x="9150" y="255"/>
                  </a:lnTo>
                  <a:lnTo>
                    <a:pt x="9124" y="153"/>
                  </a:lnTo>
                  <a:lnTo>
                    <a:pt x="9073" y="76"/>
                  </a:lnTo>
                  <a:lnTo>
                    <a:pt x="8972" y="0"/>
                  </a:lnTo>
                  <a:lnTo>
                    <a:pt x="8793" y="0"/>
                  </a:lnTo>
                  <a:lnTo>
                    <a:pt x="8717" y="76"/>
                  </a:lnTo>
                  <a:lnTo>
                    <a:pt x="8640" y="153"/>
                  </a:lnTo>
                  <a:lnTo>
                    <a:pt x="8640" y="255"/>
                  </a:lnTo>
                  <a:lnTo>
                    <a:pt x="8640" y="1045"/>
                  </a:lnTo>
                  <a:lnTo>
                    <a:pt x="6805" y="1045"/>
                  </a:lnTo>
                  <a:lnTo>
                    <a:pt x="6805" y="255"/>
                  </a:lnTo>
                  <a:lnTo>
                    <a:pt x="6780" y="153"/>
                  </a:lnTo>
                  <a:lnTo>
                    <a:pt x="6729" y="76"/>
                  </a:lnTo>
                  <a:lnTo>
                    <a:pt x="6652" y="0"/>
                  </a:lnTo>
                  <a:lnTo>
                    <a:pt x="6448" y="0"/>
                  </a:lnTo>
                  <a:lnTo>
                    <a:pt x="6372" y="76"/>
                  </a:lnTo>
                  <a:lnTo>
                    <a:pt x="6321" y="153"/>
                  </a:lnTo>
                  <a:lnTo>
                    <a:pt x="6296" y="255"/>
                  </a:lnTo>
                  <a:lnTo>
                    <a:pt x="6296" y="1045"/>
                  </a:lnTo>
                  <a:lnTo>
                    <a:pt x="4486" y="1045"/>
                  </a:lnTo>
                  <a:lnTo>
                    <a:pt x="4486" y="255"/>
                  </a:lnTo>
                  <a:lnTo>
                    <a:pt x="4461" y="153"/>
                  </a:lnTo>
                  <a:lnTo>
                    <a:pt x="4410" y="76"/>
                  </a:lnTo>
                  <a:lnTo>
                    <a:pt x="4333" y="0"/>
                  </a:lnTo>
                  <a:lnTo>
                    <a:pt x="4129" y="0"/>
                  </a:lnTo>
                  <a:lnTo>
                    <a:pt x="4053" y="76"/>
                  </a:lnTo>
                  <a:lnTo>
                    <a:pt x="3976" y="153"/>
                  </a:lnTo>
                  <a:lnTo>
                    <a:pt x="3976" y="255"/>
                  </a:lnTo>
                  <a:lnTo>
                    <a:pt x="3976" y="1045"/>
                  </a:lnTo>
                  <a:lnTo>
                    <a:pt x="2141" y="1045"/>
                  </a:lnTo>
                  <a:lnTo>
                    <a:pt x="2141" y="255"/>
                  </a:lnTo>
                  <a:lnTo>
                    <a:pt x="2116" y="153"/>
                  </a:lnTo>
                  <a:lnTo>
                    <a:pt x="2065" y="76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9"/>
            <p:cNvSpPr/>
            <p:nvPr/>
          </p:nvSpPr>
          <p:spPr>
            <a:xfrm>
              <a:off x="4061025" y="2857150"/>
              <a:ext cx="109625" cy="72675"/>
            </a:xfrm>
            <a:custGeom>
              <a:avLst/>
              <a:gdLst/>
              <a:ahLst/>
              <a:cxnLst/>
              <a:rect l="l" t="t" r="r" b="b"/>
              <a:pathLst>
                <a:path w="4385" h="2907" extrusionOk="0">
                  <a:moveTo>
                    <a:pt x="2090" y="1"/>
                  </a:moveTo>
                  <a:lnTo>
                    <a:pt x="2014" y="26"/>
                  </a:lnTo>
                  <a:lnTo>
                    <a:pt x="1963" y="52"/>
                  </a:lnTo>
                  <a:lnTo>
                    <a:pt x="1912" y="103"/>
                  </a:lnTo>
                  <a:lnTo>
                    <a:pt x="1861" y="154"/>
                  </a:lnTo>
                  <a:lnTo>
                    <a:pt x="969" y="2116"/>
                  </a:lnTo>
                  <a:lnTo>
                    <a:pt x="459" y="1301"/>
                  </a:lnTo>
                  <a:lnTo>
                    <a:pt x="408" y="1224"/>
                  </a:lnTo>
                  <a:lnTo>
                    <a:pt x="306" y="1199"/>
                  </a:lnTo>
                  <a:lnTo>
                    <a:pt x="204" y="1199"/>
                  </a:lnTo>
                  <a:lnTo>
                    <a:pt x="128" y="1224"/>
                  </a:lnTo>
                  <a:lnTo>
                    <a:pt x="51" y="1301"/>
                  </a:lnTo>
                  <a:lnTo>
                    <a:pt x="1" y="1377"/>
                  </a:lnTo>
                  <a:lnTo>
                    <a:pt x="1" y="1479"/>
                  </a:lnTo>
                  <a:lnTo>
                    <a:pt x="26" y="1581"/>
                  </a:lnTo>
                  <a:lnTo>
                    <a:pt x="791" y="2804"/>
                  </a:lnTo>
                  <a:lnTo>
                    <a:pt x="842" y="2855"/>
                  </a:lnTo>
                  <a:lnTo>
                    <a:pt x="893" y="2881"/>
                  </a:lnTo>
                  <a:lnTo>
                    <a:pt x="944" y="2906"/>
                  </a:lnTo>
                  <a:lnTo>
                    <a:pt x="1096" y="2906"/>
                  </a:lnTo>
                  <a:lnTo>
                    <a:pt x="1147" y="2881"/>
                  </a:lnTo>
                  <a:lnTo>
                    <a:pt x="1198" y="2830"/>
                  </a:lnTo>
                  <a:lnTo>
                    <a:pt x="1249" y="2779"/>
                  </a:lnTo>
                  <a:lnTo>
                    <a:pt x="2243" y="510"/>
                  </a:lnTo>
                  <a:lnTo>
                    <a:pt x="4129" y="510"/>
                  </a:lnTo>
                  <a:lnTo>
                    <a:pt x="4206" y="485"/>
                  </a:lnTo>
                  <a:lnTo>
                    <a:pt x="4308" y="434"/>
                  </a:lnTo>
                  <a:lnTo>
                    <a:pt x="4359" y="358"/>
                  </a:lnTo>
                  <a:lnTo>
                    <a:pt x="4384" y="256"/>
                  </a:lnTo>
                  <a:lnTo>
                    <a:pt x="4359" y="154"/>
                  </a:lnTo>
                  <a:lnTo>
                    <a:pt x="4308" y="77"/>
                  </a:lnTo>
                  <a:lnTo>
                    <a:pt x="4206" y="26"/>
                  </a:lnTo>
                  <a:lnTo>
                    <a:pt x="41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9"/>
            <p:cNvSpPr/>
            <p:nvPr/>
          </p:nvSpPr>
          <p:spPr>
            <a:xfrm>
              <a:off x="4127300" y="2886475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229" y="0"/>
                  </a:moveTo>
                  <a:lnTo>
                    <a:pt x="153" y="26"/>
                  </a:lnTo>
                  <a:lnTo>
                    <a:pt x="51" y="77"/>
                  </a:lnTo>
                  <a:lnTo>
                    <a:pt x="0" y="179"/>
                  </a:lnTo>
                  <a:lnTo>
                    <a:pt x="0" y="255"/>
                  </a:lnTo>
                  <a:lnTo>
                    <a:pt x="0" y="357"/>
                  </a:lnTo>
                  <a:lnTo>
                    <a:pt x="51" y="433"/>
                  </a:lnTo>
                  <a:lnTo>
                    <a:pt x="484" y="867"/>
                  </a:lnTo>
                  <a:lnTo>
                    <a:pt x="51" y="1300"/>
                  </a:lnTo>
                  <a:lnTo>
                    <a:pt x="0" y="1402"/>
                  </a:lnTo>
                  <a:lnTo>
                    <a:pt x="0" y="1478"/>
                  </a:lnTo>
                  <a:lnTo>
                    <a:pt x="0" y="1580"/>
                  </a:lnTo>
                  <a:lnTo>
                    <a:pt x="51" y="1657"/>
                  </a:lnTo>
                  <a:lnTo>
                    <a:pt x="153" y="1733"/>
                  </a:lnTo>
                  <a:lnTo>
                    <a:pt x="331" y="1733"/>
                  </a:lnTo>
                  <a:lnTo>
                    <a:pt x="433" y="1657"/>
                  </a:lnTo>
                  <a:lnTo>
                    <a:pt x="867" y="1223"/>
                  </a:lnTo>
                  <a:lnTo>
                    <a:pt x="1274" y="1657"/>
                  </a:lnTo>
                  <a:lnTo>
                    <a:pt x="1376" y="1733"/>
                  </a:lnTo>
                  <a:lnTo>
                    <a:pt x="1555" y="1733"/>
                  </a:lnTo>
                  <a:lnTo>
                    <a:pt x="1657" y="1657"/>
                  </a:lnTo>
                  <a:lnTo>
                    <a:pt x="1708" y="1580"/>
                  </a:lnTo>
                  <a:lnTo>
                    <a:pt x="1733" y="1478"/>
                  </a:lnTo>
                  <a:lnTo>
                    <a:pt x="1708" y="1402"/>
                  </a:lnTo>
                  <a:lnTo>
                    <a:pt x="1657" y="1300"/>
                  </a:lnTo>
                  <a:lnTo>
                    <a:pt x="1223" y="867"/>
                  </a:lnTo>
                  <a:lnTo>
                    <a:pt x="1657" y="433"/>
                  </a:lnTo>
                  <a:lnTo>
                    <a:pt x="1708" y="357"/>
                  </a:lnTo>
                  <a:lnTo>
                    <a:pt x="1733" y="255"/>
                  </a:lnTo>
                  <a:lnTo>
                    <a:pt x="1708" y="179"/>
                  </a:lnTo>
                  <a:lnTo>
                    <a:pt x="1657" y="77"/>
                  </a:lnTo>
                  <a:lnTo>
                    <a:pt x="1555" y="26"/>
                  </a:lnTo>
                  <a:lnTo>
                    <a:pt x="1478" y="0"/>
                  </a:lnTo>
                  <a:lnTo>
                    <a:pt x="1376" y="26"/>
                  </a:lnTo>
                  <a:lnTo>
                    <a:pt x="1274" y="77"/>
                  </a:lnTo>
                  <a:lnTo>
                    <a:pt x="867" y="510"/>
                  </a:lnTo>
                  <a:lnTo>
                    <a:pt x="433" y="77"/>
                  </a:lnTo>
                  <a:lnTo>
                    <a:pt x="331" y="2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9"/>
            <p:cNvSpPr/>
            <p:nvPr/>
          </p:nvSpPr>
          <p:spPr>
            <a:xfrm>
              <a:off x="4018975" y="2802350"/>
              <a:ext cx="328150" cy="270825"/>
            </a:xfrm>
            <a:custGeom>
              <a:avLst/>
              <a:gdLst/>
              <a:ahLst/>
              <a:cxnLst/>
              <a:rect l="l" t="t" r="r" b="b"/>
              <a:pathLst>
                <a:path w="13126" h="10833" extrusionOk="0">
                  <a:moveTo>
                    <a:pt x="12769" y="1"/>
                  </a:moveTo>
                  <a:lnTo>
                    <a:pt x="12693" y="77"/>
                  </a:lnTo>
                  <a:lnTo>
                    <a:pt x="12616" y="154"/>
                  </a:lnTo>
                  <a:lnTo>
                    <a:pt x="12616" y="256"/>
                  </a:lnTo>
                  <a:lnTo>
                    <a:pt x="12616" y="10323"/>
                  </a:lnTo>
                  <a:lnTo>
                    <a:pt x="510" y="10323"/>
                  </a:lnTo>
                  <a:lnTo>
                    <a:pt x="510" y="6755"/>
                  </a:lnTo>
                  <a:lnTo>
                    <a:pt x="485" y="6653"/>
                  </a:lnTo>
                  <a:lnTo>
                    <a:pt x="434" y="6576"/>
                  </a:lnTo>
                  <a:lnTo>
                    <a:pt x="332" y="6525"/>
                  </a:lnTo>
                  <a:lnTo>
                    <a:pt x="255" y="6500"/>
                  </a:lnTo>
                  <a:lnTo>
                    <a:pt x="153" y="6525"/>
                  </a:lnTo>
                  <a:lnTo>
                    <a:pt x="77" y="6576"/>
                  </a:lnTo>
                  <a:lnTo>
                    <a:pt x="0" y="6653"/>
                  </a:lnTo>
                  <a:lnTo>
                    <a:pt x="0" y="6755"/>
                  </a:lnTo>
                  <a:lnTo>
                    <a:pt x="0" y="10578"/>
                  </a:lnTo>
                  <a:lnTo>
                    <a:pt x="0" y="10680"/>
                  </a:lnTo>
                  <a:lnTo>
                    <a:pt x="77" y="10756"/>
                  </a:lnTo>
                  <a:lnTo>
                    <a:pt x="153" y="10807"/>
                  </a:lnTo>
                  <a:lnTo>
                    <a:pt x="255" y="10833"/>
                  </a:lnTo>
                  <a:lnTo>
                    <a:pt x="12871" y="10833"/>
                  </a:lnTo>
                  <a:lnTo>
                    <a:pt x="12973" y="10807"/>
                  </a:lnTo>
                  <a:lnTo>
                    <a:pt x="13049" y="10756"/>
                  </a:lnTo>
                  <a:lnTo>
                    <a:pt x="13100" y="10680"/>
                  </a:lnTo>
                  <a:lnTo>
                    <a:pt x="13126" y="10578"/>
                  </a:lnTo>
                  <a:lnTo>
                    <a:pt x="13126" y="256"/>
                  </a:lnTo>
                  <a:lnTo>
                    <a:pt x="13100" y="154"/>
                  </a:lnTo>
                  <a:lnTo>
                    <a:pt x="13049" y="77"/>
                  </a:lnTo>
                  <a:lnTo>
                    <a:pt x="129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9"/>
            <p:cNvSpPr/>
            <p:nvPr/>
          </p:nvSpPr>
          <p:spPr>
            <a:xfrm>
              <a:off x="4176350" y="2853325"/>
              <a:ext cx="132550" cy="166975"/>
            </a:xfrm>
            <a:custGeom>
              <a:avLst/>
              <a:gdLst/>
              <a:ahLst/>
              <a:cxnLst/>
              <a:rect l="l" t="t" r="r" b="b"/>
              <a:pathLst>
                <a:path w="5302" h="6679" extrusionOk="0">
                  <a:moveTo>
                    <a:pt x="638" y="1"/>
                  </a:moveTo>
                  <a:lnTo>
                    <a:pt x="561" y="52"/>
                  </a:lnTo>
                  <a:lnTo>
                    <a:pt x="510" y="154"/>
                  </a:lnTo>
                  <a:lnTo>
                    <a:pt x="485" y="256"/>
                  </a:lnTo>
                  <a:lnTo>
                    <a:pt x="485" y="5684"/>
                  </a:lnTo>
                  <a:lnTo>
                    <a:pt x="255" y="5684"/>
                  </a:lnTo>
                  <a:lnTo>
                    <a:pt x="153" y="5710"/>
                  </a:lnTo>
                  <a:lnTo>
                    <a:pt x="77" y="5761"/>
                  </a:lnTo>
                  <a:lnTo>
                    <a:pt x="26" y="5837"/>
                  </a:lnTo>
                  <a:lnTo>
                    <a:pt x="1" y="5939"/>
                  </a:lnTo>
                  <a:lnTo>
                    <a:pt x="26" y="6041"/>
                  </a:lnTo>
                  <a:lnTo>
                    <a:pt x="77" y="6117"/>
                  </a:lnTo>
                  <a:lnTo>
                    <a:pt x="153" y="6168"/>
                  </a:lnTo>
                  <a:lnTo>
                    <a:pt x="255" y="6194"/>
                  </a:lnTo>
                  <a:lnTo>
                    <a:pt x="485" y="6194"/>
                  </a:lnTo>
                  <a:lnTo>
                    <a:pt x="485" y="6423"/>
                  </a:lnTo>
                  <a:lnTo>
                    <a:pt x="510" y="6525"/>
                  </a:lnTo>
                  <a:lnTo>
                    <a:pt x="561" y="6602"/>
                  </a:lnTo>
                  <a:lnTo>
                    <a:pt x="638" y="6653"/>
                  </a:lnTo>
                  <a:lnTo>
                    <a:pt x="740" y="6678"/>
                  </a:lnTo>
                  <a:lnTo>
                    <a:pt x="842" y="6653"/>
                  </a:lnTo>
                  <a:lnTo>
                    <a:pt x="918" y="6602"/>
                  </a:lnTo>
                  <a:lnTo>
                    <a:pt x="969" y="6525"/>
                  </a:lnTo>
                  <a:lnTo>
                    <a:pt x="994" y="6423"/>
                  </a:lnTo>
                  <a:lnTo>
                    <a:pt x="994" y="6194"/>
                  </a:lnTo>
                  <a:lnTo>
                    <a:pt x="5047" y="6194"/>
                  </a:lnTo>
                  <a:lnTo>
                    <a:pt x="5149" y="6168"/>
                  </a:lnTo>
                  <a:lnTo>
                    <a:pt x="5251" y="6117"/>
                  </a:lnTo>
                  <a:lnTo>
                    <a:pt x="5302" y="6041"/>
                  </a:lnTo>
                  <a:lnTo>
                    <a:pt x="5302" y="5939"/>
                  </a:lnTo>
                  <a:lnTo>
                    <a:pt x="5302" y="5837"/>
                  </a:lnTo>
                  <a:lnTo>
                    <a:pt x="5251" y="5761"/>
                  </a:lnTo>
                  <a:lnTo>
                    <a:pt x="5149" y="5710"/>
                  </a:lnTo>
                  <a:lnTo>
                    <a:pt x="5047" y="5684"/>
                  </a:lnTo>
                  <a:lnTo>
                    <a:pt x="994" y="5684"/>
                  </a:lnTo>
                  <a:lnTo>
                    <a:pt x="994" y="256"/>
                  </a:lnTo>
                  <a:lnTo>
                    <a:pt x="969" y="154"/>
                  </a:lnTo>
                  <a:lnTo>
                    <a:pt x="918" y="52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9"/>
            <p:cNvSpPr/>
            <p:nvPr/>
          </p:nvSpPr>
          <p:spPr>
            <a:xfrm>
              <a:off x="4213300" y="2909400"/>
              <a:ext cx="81575" cy="64375"/>
            </a:xfrm>
            <a:custGeom>
              <a:avLst/>
              <a:gdLst/>
              <a:ahLst/>
              <a:cxnLst/>
              <a:rect l="l" t="t" r="r" b="b"/>
              <a:pathLst>
                <a:path w="3263" h="2575" extrusionOk="0">
                  <a:moveTo>
                    <a:pt x="256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1" y="255"/>
                  </a:lnTo>
                  <a:lnTo>
                    <a:pt x="26" y="714"/>
                  </a:lnTo>
                  <a:lnTo>
                    <a:pt x="128" y="1122"/>
                  </a:lnTo>
                  <a:lnTo>
                    <a:pt x="179" y="1326"/>
                  </a:lnTo>
                  <a:lnTo>
                    <a:pt x="256" y="1504"/>
                  </a:lnTo>
                  <a:lnTo>
                    <a:pt x="332" y="1683"/>
                  </a:lnTo>
                  <a:lnTo>
                    <a:pt x="434" y="1861"/>
                  </a:lnTo>
                  <a:lnTo>
                    <a:pt x="561" y="2014"/>
                  </a:lnTo>
                  <a:lnTo>
                    <a:pt x="689" y="2167"/>
                  </a:lnTo>
                  <a:lnTo>
                    <a:pt x="842" y="2294"/>
                  </a:lnTo>
                  <a:lnTo>
                    <a:pt x="969" y="2396"/>
                  </a:lnTo>
                  <a:lnTo>
                    <a:pt x="1122" y="2473"/>
                  </a:lnTo>
                  <a:lnTo>
                    <a:pt x="1300" y="2524"/>
                  </a:lnTo>
                  <a:lnTo>
                    <a:pt x="1453" y="2575"/>
                  </a:lnTo>
                  <a:lnTo>
                    <a:pt x="1785" y="2575"/>
                  </a:lnTo>
                  <a:lnTo>
                    <a:pt x="1963" y="2524"/>
                  </a:lnTo>
                  <a:lnTo>
                    <a:pt x="2116" y="2473"/>
                  </a:lnTo>
                  <a:lnTo>
                    <a:pt x="2269" y="2396"/>
                  </a:lnTo>
                  <a:lnTo>
                    <a:pt x="2422" y="2294"/>
                  </a:lnTo>
                  <a:lnTo>
                    <a:pt x="2549" y="2167"/>
                  </a:lnTo>
                  <a:lnTo>
                    <a:pt x="2677" y="2014"/>
                  </a:lnTo>
                  <a:lnTo>
                    <a:pt x="2804" y="1861"/>
                  </a:lnTo>
                  <a:lnTo>
                    <a:pt x="2906" y="1683"/>
                  </a:lnTo>
                  <a:lnTo>
                    <a:pt x="3008" y="1504"/>
                  </a:lnTo>
                  <a:lnTo>
                    <a:pt x="3085" y="1326"/>
                  </a:lnTo>
                  <a:lnTo>
                    <a:pt x="3135" y="1122"/>
                  </a:lnTo>
                  <a:lnTo>
                    <a:pt x="3212" y="714"/>
                  </a:lnTo>
                  <a:lnTo>
                    <a:pt x="3263" y="255"/>
                  </a:lnTo>
                  <a:lnTo>
                    <a:pt x="3237" y="154"/>
                  </a:lnTo>
                  <a:lnTo>
                    <a:pt x="3186" y="77"/>
                  </a:lnTo>
                  <a:lnTo>
                    <a:pt x="3085" y="26"/>
                  </a:lnTo>
                  <a:lnTo>
                    <a:pt x="3008" y="1"/>
                  </a:lnTo>
                  <a:lnTo>
                    <a:pt x="2906" y="26"/>
                  </a:lnTo>
                  <a:lnTo>
                    <a:pt x="2830" y="77"/>
                  </a:lnTo>
                  <a:lnTo>
                    <a:pt x="2753" y="154"/>
                  </a:lnTo>
                  <a:lnTo>
                    <a:pt x="2753" y="255"/>
                  </a:lnTo>
                  <a:lnTo>
                    <a:pt x="2728" y="612"/>
                  </a:lnTo>
                  <a:lnTo>
                    <a:pt x="2651" y="969"/>
                  </a:lnTo>
                  <a:lnTo>
                    <a:pt x="2549" y="1275"/>
                  </a:lnTo>
                  <a:lnTo>
                    <a:pt x="2422" y="1530"/>
                  </a:lnTo>
                  <a:lnTo>
                    <a:pt x="2243" y="1759"/>
                  </a:lnTo>
                  <a:lnTo>
                    <a:pt x="2065" y="1912"/>
                  </a:lnTo>
                  <a:lnTo>
                    <a:pt x="1963" y="1989"/>
                  </a:lnTo>
                  <a:lnTo>
                    <a:pt x="1836" y="2040"/>
                  </a:lnTo>
                  <a:lnTo>
                    <a:pt x="1734" y="2065"/>
                  </a:lnTo>
                  <a:lnTo>
                    <a:pt x="1504" y="2065"/>
                  </a:lnTo>
                  <a:lnTo>
                    <a:pt x="1402" y="2040"/>
                  </a:lnTo>
                  <a:lnTo>
                    <a:pt x="1300" y="1989"/>
                  </a:lnTo>
                  <a:lnTo>
                    <a:pt x="1199" y="1912"/>
                  </a:lnTo>
                  <a:lnTo>
                    <a:pt x="995" y="1759"/>
                  </a:lnTo>
                  <a:lnTo>
                    <a:pt x="842" y="1530"/>
                  </a:lnTo>
                  <a:lnTo>
                    <a:pt x="714" y="1275"/>
                  </a:lnTo>
                  <a:lnTo>
                    <a:pt x="587" y="969"/>
                  </a:lnTo>
                  <a:lnTo>
                    <a:pt x="536" y="612"/>
                  </a:lnTo>
                  <a:lnTo>
                    <a:pt x="510" y="255"/>
                  </a:lnTo>
                  <a:lnTo>
                    <a:pt x="485" y="154"/>
                  </a:lnTo>
                  <a:lnTo>
                    <a:pt x="434" y="77"/>
                  </a:lnTo>
                  <a:lnTo>
                    <a:pt x="358" y="26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9"/>
            <p:cNvSpPr/>
            <p:nvPr/>
          </p:nvSpPr>
          <p:spPr>
            <a:xfrm>
              <a:off x="4061025" y="2769875"/>
              <a:ext cx="40175" cy="68200"/>
            </a:xfrm>
            <a:custGeom>
              <a:avLst/>
              <a:gdLst/>
              <a:ahLst/>
              <a:cxnLst/>
              <a:rect l="l" t="t" r="r" b="b"/>
              <a:pathLst>
                <a:path w="1607" h="2728" extrusionOk="0">
                  <a:moveTo>
                    <a:pt x="1122" y="1631"/>
                  </a:moveTo>
                  <a:lnTo>
                    <a:pt x="1122" y="2217"/>
                  </a:lnTo>
                  <a:lnTo>
                    <a:pt x="663" y="2217"/>
                  </a:lnTo>
                  <a:lnTo>
                    <a:pt x="612" y="2192"/>
                  </a:lnTo>
                  <a:lnTo>
                    <a:pt x="561" y="2166"/>
                  </a:lnTo>
                  <a:lnTo>
                    <a:pt x="510" y="2116"/>
                  </a:lnTo>
                  <a:lnTo>
                    <a:pt x="510" y="2065"/>
                  </a:lnTo>
                  <a:lnTo>
                    <a:pt x="510" y="1784"/>
                  </a:lnTo>
                  <a:lnTo>
                    <a:pt x="510" y="1708"/>
                  </a:lnTo>
                  <a:lnTo>
                    <a:pt x="561" y="1657"/>
                  </a:lnTo>
                  <a:lnTo>
                    <a:pt x="612" y="1631"/>
                  </a:lnTo>
                  <a:close/>
                  <a:moveTo>
                    <a:pt x="765" y="0"/>
                  </a:moveTo>
                  <a:lnTo>
                    <a:pt x="612" y="26"/>
                  </a:lnTo>
                  <a:lnTo>
                    <a:pt x="459" y="51"/>
                  </a:lnTo>
                  <a:lnTo>
                    <a:pt x="332" y="128"/>
                  </a:lnTo>
                  <a:lnTo>
                    <a:pt x="230" y="230"/>
                  </a:lnTo>
                  <a:lnTo>
                    <a:pt x="128" y="331"/>
                  </a:lnTo>
                  <a:lnTo>
                    <a:pt x="51" y="484"/>
                  </a:lnTo>
                  <a:lnTo>
                    <a:pt x="26" y="612"/>
                  </a:lnTo>
                  <a:lnTo>
                    <a:pt x="1" y="765"/>
                  </a:lnTo>
                  <a:lnTo>
                    <a:pt x="26" y="867"/>
                  </a:lnTo>
                  <a:lnTo>
                    <a:pt x="77" y="943"/>
                  </a:lnTo>
                  <a:lnTo>
                    <a:pt x="153" y="994"/>
                  </a:lnTo>
                  <a:lnTo>
                    <a:pt x="255" y="1020"/>
                  </a:lnTo>
                  <a:lnTo>
                    <a:pt x="357" y="994"/>
                  </a:lnTo>
                  <a:lnTo>
                    <a:pt x="434" y="943"/>
                  </a:lnTo>
                  <a:lnTo>
                    <a:pt x="485" y="867"/>
                  </a:lnTo>
                  <a:lnTo>
                    <a:pt x="510" y="765"/>
                  </a:lnTo>
                  <a:lnTo>
                    <a:pt x="536" y="663"/>
                  </a:lnTo>
                  <a:lnTo>
                    <a:pt x="587" y="586"/>
                  </a:lnTo>
                  <a:lnTo>
                    <a:pt x="663" y="535"/>
                  </a:lnTo>
                  <a:lnTo>
                    <a:pt x="765" y="510"/>
                  </a:lnTo>
                  <a:lnTo>
                    <a:pt x="791" y="510"/>
                  </a:lnTo>
                  <a:lnTo>
                    <a:pt x="918" y="535"/>
                  </a:lnTo>
                  <a:lnTo>
                    <a:pt x="1020" y="612"/>
                  </a:lnTo>
                  <a:lnTo>
                    <a:pt x="1096" y="688"/>
                  </a:lnTo>
                  <a:lnTo>
                    <a:pt x="1122" y="816"/>
                  </a:lnTo>
                  <a:lnTo>
                    <a:pt x="1122" y="1122"/>
                  </a:lnTo>
                  <a:lnTo>
                    <a:pt x="536" y="1122"/>
                  </a:lnTo>
                  <a:lnTo>
                    <a:pt x="408" y="1173"/>
                  </a:lnTo>
                  <a:lnTo>
                    <a:pt x="306" y="1224"/>
                  </a:lnTo>
                  <a:lnTo>
                    <a:pt x="204" y="1300"/>
                  </a:lnTo>
                  <a:lnTo>
                    <a:pt x="102" y="1402"/>
                  </a:lnTo>
                  <a:lnTo>
                    <a:pt x="51" y="1529"/>
                  </a:lnTo>
                  <a:lnTo>
                    <a:pt x="26" y="1631"/>
                  </a:lnTo>
                  <a:lnTo>
                    <a:pt x="1" y="1784"/>
                  </a:lnTo>
                  <a:lnTo>
                    <a:pt x="1" y="2065"/>
                  </a:lnTo>
                  <a:lnTo>
                    <a:pt x="26" y="2192"/>
                  </a:lnTo>
                  <a:lnTo>
                    <a:pt x="51" y="2319"/>
                  </a:lnTo>
                  <a:lnTo>
                    <a:pt x="102" y="2421"/>
                  </a:lnTo>
                  <a:lnTo>
                    <a:pt x="204" y="2523"/>
                  </a:lnTo>
                  <a:lnTo>
                    <a:pt x="306" y="2600"/>
                  </a:lnTo>
                  <a:lnTo>
                    <a:pt x="408" y="2676"/>
                  </a:lnTo>
                  <a:lnTo>
                    <a:pt x="536" y="2702"/>
                  </a:lnTo>
                  <a:lnTo>
                    <a:pt x="663" y="2727"/>
                  </a:lnTo>
                  <a:lnTo>
                    <a:pt x="1351" y="2727"/>
                  </a:lnTo>
                  <a:lnTo>
                    <a:pt x="1453" y="2702"/>
                  </a:lnTo>
                  <a:lnTo>
                    <a:pt x="1555" y="2651"/>
                  </a:lnTo>
                  <a:lnTo>
                    <a:pt x="1606" y="2574"/>
                  </a:lnTo>
                  <a:lnTo>
                    <a:pt x="1606" y="2472"/>
                  </a:lnTo>
                  <a:lnTo>
                    <a:pt x="1606" y="816"/>
                  </a:lnTo>
                  <a:lnTo>
                    <a:pt x="1606" y="663"/>
                  </a:lnTo>
                  <a:lnTo>
                    <a:pt x="1555" y="510"/>
                  </a:lnTo>
                  <a:lnTo>
                    <a:pt x="1479" y="357"/>
                  </a:lnTo>
                  <a:lnTo>
                    <a:pt x="1377" y="230"/>
                  </a:lnTo>
                  <a:lnTo>
                    <a:pt x="1249" y="153"/>
                  </a:lnTo>
                  <a:lnTo>
                    <a:pt x="1122" y="77"/>
                  </a:lnTo>
                  <a:lnTo>
                    <a:pt x="969" y="26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9"/>
            <p:cNvSpPr/>
            <p:nvPr/>
          </p:nvSpPr>
          <p:spPr>
            <a:xfrm>
              <a:off x="4174450" y="2769875"/>
              <a:ext cx="40800" cy="68200"/>
            </a:xfrm>
            <a:custGeom>
              <a:avLst/>
              <a:gdLst/>
              <a:ahLst/>
              <a:cxnLst/>
              <a:rect l="l" t="t" r="r" b="b"/>
              <a:pathLst>
                <a:path w="1632" h="2728" extrusionOk="0">
                  <a:moveTo>
                    <a:pt x="816" y="1631"/>
                  </a:moveTo>
                  <a:lnTo>
                    <a:pt x="918" y="1657"/>
                  </a:lnTo>
                  <a:lnTo>
                    <a:pt x="1019" y="1708"/>
                  </a:lnTo>
                  <a:lnTo>
                    <a:pt x="1096" y="1810"/>
                  </a:lnTo>
                  <a:lnTo>
                    <a:pt x="1121" y="1912"/>
                  </a:lnTo>
                  <a:lnTo>
                    <a:pt x="1096" y="2039"/>
                  </a:lnTo>
                  <a:lnTo>
                    <a:pt x="1019" y="2141"/>
                  </a:lnTo>
                  <a:lnTo>
                    <a:pt x="918" y="2192"/>
                  </a:lnTo>
                  <a:lnTo>
                    <a:pt x="816" y="2217"/>
                  </a:lnTo>
                  <a:lnTo>
                    <a:pt x="510" y="2217"/>
                  </a:lnTo>
                  <a:lnTo>
                    <a:pt x="510" y="1631"/>
                  </a:lnTo>
                  <a:close/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2472"/>
                  </a:lnTo>
                  <a:lnTo>
                    <a:pt x="26" y="2574"/>
                  </a:lnTo>
                  <a:lnTo>
                    <a:pt x="77" y="2651"/>
                  </a:lnTo>
                  <a:lnTo>
                    <a:pt x="153" y="2702"/>
                  </a:lnTo>
                  <a:lnTo>
                    <a:pt x="255" y="2727"/>
                  </a:lnTo>
                  <a:lnTo>
                    <a:pt x="816" y="2727"/>
                  </a:lnTo>
                  <a:lnTo>
                    <a:pt x="969" y="2702"/>
                  </a:lnTo>
                  <a:lnTo>
                    <a:pt x="1121" y="2676"/>
                  </a:lnTo>
                  <a:lnTo>
                    <a:pt x="1274" y="2600"/>
                  </a:lnTo>
                  <a:lnTo>
                    <a:pt x="1376" y="2498"/>
                  </a:lnTo>
                  <a:lnTo>
                    <a:pt x="1478" y="2370"/>
                  </a:lnTo>
                  <a:lnTo>
                    <a:pt x="1555" y="2243"/>
                  </a:lnTo>
                  <a:lnTo>
                    <a:pt x="1606" y="2090"/>
                  </a:lnTo>
                  <a:lnTo>
                    <a:pt x="1631" y="1912"/>
                  </a:lnTo>
                  <a:lnTo>
                    <a:pt x="1606" y="1759"/>
                  </a:lnTo>
                  <a:lnTo>
                    <a:pt x="1555" y="1606"/>
                  </a:lnTo>
                  <a:lnTo>
                    <a:pt x="1478" y="1478"/>
                  </a:lnTo>
                  <a:lnTo>
                    <a:pt x="1376" y="1351"/>
                  </a:lnTo>
                  <a:lnTo>
                    <a:pt x="1274" y="1249"/>
                  </a:lnTo>
                  <a:lnTo>
                    <a:pt x="1121" y="1173"/>
                  </a:lnTo>
                  <a:lnTo>
                    <a:pt x="969" y="1122"/>
                  </a:lnTo>
                  <a:lnTo>
                    <a:pt x="510" y="1122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9"/>
            <p:cNvSpPr/>
            <p:nvPr/>
          </p:nvSpPr>
          <p:spPr>
            <a:xfrm>
              <a:off x="4264275" y="2778775"/>
              <a:ext cx="40175" cy="59300"/>
            </a:xfrm>
            <a:custGeom>
              <a:avLst/>
              <a:gdLst/>
              <a:ahLst/>
              <a:cxnLst/>
              <a:rect l="l" t="t" r="r" b="b"/>
              <a:pathLst>
                <a:path w="1607" h="2372" extrusionOk="0">
                  <a:moveTo>
                    <a:pt x="816" y="511"/>
                  </a:moveTo>
                  <a:lnTo>
                    <a:pt x="918" y="536"/>
                  </a:lnTo>
                  <a:lnTo>
                    <a:pt x="1020" y="587"/>
                  </a:lnTo>
                  <a:lnTo>
                    <a:pt x="1071" y="689"/>
                  </a:lnTo>
                  <a:lnTo>
                    <a:pt x="1096" y="817"/>
                  </a:lnTo>
                  <a:lnTo>
                    <a:pt x="1096" y="1556"/>
                  </a:lnTo>
                  <a:lnTo>
                    <a:pt x="1071" y="1683"/>
                  </a:lnTo>
                  <a:lnTo>
                    <a:pt x="1020" y="1785"/>
                  </a:lnTo>
                  <a:lnTo>
                    <a:pt x="918" y="1836"/>
                  </a:lnTo>
                  <a:lnTo>
                    <a:pt x="816" y="1861"/>
                  </a:lnTo>
                  <a:lnTo>
                    <a:pt x="689" y="1836"/>
                  </a:lnTo>
                  <a:lnTo>
                    <a:pt x="587" y="1785"/>
                  </a:lnTo>
                  <a:lnTo>
                    <a:pt x="536" y="1683"/>
                  </a:lnTo>
                  <a:lnTo>
                    <a:pt x="510" y="1556"/>
                  </a:lnTo>
                  <a:lnTo>
                    <a:pt x="510" y="817"/>
                  </a:lnTo>
                  <a:lnTo>
                    <a:pt x="536" y="689"/>
                  </a:lnTo>
                  <a:lnTo>
                    <a:pt x="587" y="587"/>
                  </a:lnTo>
                  <a:lnTo>
                    <a:pt x="689" y="536"/>
                  </a:lnTo>
                  <a:lnTo>
                    <a:pt x="816" y="511"/>
                  </a:lnTo>
                  <a:close/>
                  <a:moveTo>
                    <a:pt x="638" y="1"/>
                  </a:moveTo>
                  <a:lnTo>
                    <a:pt x="485" y="52"/>
                  </a:lnTo>
                  <a:lnTo>
                    <a:pt x="357" y="128"/>
                  </a:lnTo>
                  <a:lnTo>
                    <a:pt x="230" y="230"/>
                  </a:lnTo>
                  <a:lnTo>
                    <a:pt x="128" y="358"/>
                  </a:lnTo>
                  <a:lnTo>
                    <a:pt x="52" y="485"/>
                  </a:lnTo>
                  <a:lnTo>
                    <a:pt x="1" y="638"/>
                  </a:lnTo>
                  <a:lnTo>
                    <a:pt x="1" y="817"/>
                  </a:lnTo>
                  <a:lnTo>
                    <a:pt x="1" y="1556"/>
                  </a:lnTo>
                  <a:lnTo>
                    <a:pt x="1" y="1734"/>
                  </a:lnTo>
                  <a:lnTo>
                    <a:pt x="52" y="1887"/>
                  </a:lnTo>
                  <a:lnTo>
                    <a:pt x="128" y="2014"/>
                  </a:lnTo>
                  <a:lnTo>
                    <a:pt x="230" y="2142"/>
                  </a:lnTo>
                  <a:lnTo>
                    <a:pt x="357" y="2244"/>
                  </a:lnTo>
                  <a:lnTo>
                    <a:pt x="485" y="2320"/>
                  </a:lnTo>
                  <a:lnTo>
                    <a:pt x="638" y="2346"/>
                  </a:lnTo>
                  <a:lnTo>
                    <a:pt x="816" y="2371"/>
                  </a:lnTo>
                  <a:lnTo>
                    <a:pt x="969" y="2346"/>
                  </a:lnTo>
                  <a:lnTo>
                    <a:pt x="1122" y="2320"/>
                  </a:lnTo>
                  <a:lnTo>
                    <a:pt x="1249" y="2244"/>
                  </a:lnTo>
                  <a:lnTo>
                    <a:pt x="1377" y="2142"/>
                  </a:lnTo>
                  <a:lnTo>
                    <a:pt x="1479" y="2014"/>
                  </a:lnTo>
                  <a:lnTo>
                    <a:pt x="1555" y="1887"/>
                  </a:lnTo>
                  <a:lnTo>
                    <a:pt x="1606" y="1734"/>
                  </a:lnTo>
                  <a:lnTo>
                    <a:pt x="1606" y="1556"/>
                  </a:lnTo>
                  <a:lnTo>
                    <a:pt x="1606" y="817"/>
                  </a:lnTo>
                  <a:lnTo>
                    <a:pt x="1606" y="638"/>
                  </a:lnTo>
                  <a:lnTo>
                    <a:pt x="1555" y="485"/>
                  </a:lnTo>
                  <a:lnTo>
                    <a:pt x="1479" y="358"/>
                  </a:lnTo>
                  <a:lnTo>
                    <a:pt x="1377" y="230"/>
                  </a:lnTo>
                  <a:lnTo>
                    <a:pt x="1249" y="128"/>
                  </a:lnTo>
                  <a:lnTo>
                    <a:pt x="1122" y="52"/>
                  </a:lnTo>
                  <a:lnTo>
                    <a:pt x="9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9"/>
            <p:cNvSpPr/>
            <p:nvPr/>
          </p:nvSpPr>
          <p:spPr>
            <a:xfrm>
              <a:off x="4111350" y="2776875"/>
              <a:ext cx="53550" cy="54175"/>
            </a:xfrm>
            <a:custGeom>
              <a:avLst/>
              <a:gdLst/>
              <a:ahLst/>
              <a:cxnLst/>
              <a:rect l="l" t="t" r="r" b="b"/>
              <a:pathLst>
                <a:path w="2142" h="2167" extrusionOk="0">
                  <a:moveTo>
                    <a:pt x="1071" y="1"/>
                  </a:moveTo>
                  <a:lnTo>
                    <a:pt x="969" y="26"/>
                  </a:lnTo>
                  <a:lnTo>
                    <a:pt x="893" y="77"/>
                  </a:lnTo>
                  <a:lnTo>
                    <a:pt x="842" y="153"/>
                  </a:lnTo>
                  <a:lnTo>
                    <a:pt x="816" y="255"/>
                  </a:lnTo>
                  <a:lnTo>
                    <a:pt x="816" y="842"/>
                  </a:lnTo>
                  <a:lnTo>
                    <a:pt x="154" y="842"/>
                  </a:lnTo>
                  <a:lnTo>
                    <a:pt x="52" y="918"/>
                  </a:lnTo>
                  <a:lnTo>
                    <a:pt x="1" y="994"/>
                  </a:lnTo>
                  <a:lnTo>
                    <a:pt x="1" y="1096"/>
                  </a:lnTo>
                  <a:lnTo>
                    <a:pt x="1" y="1198"/>
                  </a:lnTo>
                  <a:lnTo>
                    <a:pt x="52" y="1275"/>
                  </a:lnTo>
                  <a:lnTo>
                    <a:pt x="154" y="1326"/>
                  </a:lnTo>
                  <a:lnTo>
                    <a:pt x="230" y="1351"/>
                  </a:lnTo>
                  <a:lnTo>
                    <a:pt x="816" y="1351"/>
                  </a:lnTo>
                  <a:lnTo>
                    <a:pt x="816" y="1912"/>
                  </a:lnTo>
                  <a:lnTo>
                    <a:pt x="842" y="2014"/>
                  </a:lnTo>
                  <a:lnTo>
                    <a:pt x="893" y="2090"/>
                  </a:lnTo>
                  <a:lnTo>
                    <a:pt x="969" y="2141"/>
                  </a:lnTo>
                  <a:lnTo>
                    <a:pt x="1071" y="2167"/>
                  </a:lnTo>
                  <a:lnTo>
                    <a:pt x="1173" y="2141"/>
                  </a:lnTo>
                  <a:lnTo>
                    <a:pt x="1250" y="2090"/>
                  </a:lnTo>
                  <a:lnTo>
                    <a:pt x="1301" y="2014"/>
                  </a:lnTo>
                  <a:lnTo>
                    <a:pt x="1326" y="1912"/>
                  </a:lnTo>
                  <a:lnTo>
                    <a:pt x="1326" y="1351"/>
                  </a:lnTo>
                  <a:lnTo>
                    <a:pt x="1887" y="1351"/>
                  </a:lnTo>
                  <a:lnTo>
                    <a:pt x="1989" y="1326"/>
                  </a:lnTo>
                  <a:lnTo>
                    <a:pt x="2065" y="1275"/>
                  </a:lnTo>
                  <a:lnTo>
                    <a:pt x="2116" y="1198"/>
                  </a:lnTo>
                  <a:lnTo>
                    <a:pt x="2142" y="1096"/>
                  </a:lnTo>
                  <a:lnTo>
                    <a:pt x="2116" y="994"/>
                  </a:lnTo>
                  <a:lnTo>
                    <a:pt x="2065" y="918"/>
                  </a:lnTo>
                  <a:lnTo>
                    <a:pt x="1989" y="842"/>
                  </a:lnTo>
                  <a:lnTo>
                    <a:pt x="1326" y="842"/>
                  </a:lnTo>
                  <a:lnTo>
                    <a:pt x="1326" y="255"/>
                  </a:lnTo>
                  <a:lnTo>
                    <a:pt x="1301" y="153"/>
                  </a:lnTo>
                  <a:lnTo>
                    <a:pt x="1250" y="77"/>
                  </a:lnTo>
                  <a:lnTo>
                    <a:pt x="1173" y="26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9"/>
            <p:cNvSpPr/>
            <p:nvPr/>
          </p:nvSpPr>
          <p:spPr>
            <a:xfrm>
              <a:off x="4224775" y="2787700"/>
              <a:ext cx="29325" cy="12150"/>
            </a:xfrm>
            <a:custGeom>
              <a:avLst/>
              <a:gdLst/>
              <a:ahLst/>
              <a:cxnLst/>
              <a:rect l="l" t="t" r="r" b="b"/>
              <a:pathLst>
                <a:path w="1173" h="486" extrusionOk="0">
                  <a:moveTo>
                    <a:pt x="153" y="1"/>
                  </a:moveTo>
                  <a:lnTo>
                    <a:pt x="77" y="52"/>
                  </a:lnTo>
                  <a:lnTo>
                    <a:pt x="0" y="154"/>
                  </a:lnTo>
                  <a:lnTo>
                    <a:pt x="0" y="230"/>
                  </a:lnTo>
                  <a:lnTo>
                    <a:pt x="0" y="332"/>
                  </a:lnTo>
                  <a:lnTo>
                    <a:pt x="77" y="434"/>
                  </a:lnTo>
                  <a:lnTo>
                    <a:pt x="153" y="485"/>
                  </a:lnTo>
                  <a:lnTo>
                    <a:pt x="1020" y="485"/>
                  </a:lnTo>
                  <a:lnTo>
                    <a:pt x="1122" y="434"/>
                  </a:lnTo>
                  <a:lnTo>
                    <a:pt x="1173" y="332"/>
                  </a:lnTo>
                  <a:lnTo>
                    <a:pt x="1173" y="230"/>
                  </a:lnTo>
                  <a:lnTo>
                    <a:pt x="1173" y="154"/>
                  </a:lnTo>
                  <a:lnTo>
                    <a:pt x="1122" y="52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9"/>
            <p:cNvSpPr/>
            <p:nvPr/>
          </p:nvSpPr>
          <p:spPr>
            <a:xfrm>
              <a:off x="4224775" y="2808100"/>
              <a:ext cx="29325" cy="12775"/>
            </a:xfrm>
            <a:custGeom>
              <a:avLst/>
              <a:gdLst/>
              <a:ahLst/>
              <a:cxnLst/>
              <a:rect l="l" t="t" r="r" b="b"/>
              <a:pathLst>
                <a:path w="1173" h="511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0" y="153"/>
                  </a:lnTo>
                  <a:lnTo>
                    <a:pt x="0" y="255"/>
                  </a:lnTo>
                  <a:lnTo>
                    <a:pt x="0" y="357"/>
                  </a:lnTo>
                  <a:lnTo>
                    <a:pt x="77" y="434"/>
                  </a:lnTo>
                  <a:lnTo>
                    <a:pt x="153" y="485"/>
                  </a:lnTo>
                  <a:lnTo>
                    <a:pt x="255" y="510"/>
                  </a:lnTo>
                  <a:lnTo>
                    <a:pt x="918" y="510"/>
                  </a:lnTo>
                  <a:lnTo>
                    <a:pt x="1020" y="485"/>
                  </a:lnTo>
                  <a:lnTo>
                    <a:pt x="1122" y="434"/>
                  </a:lnTo>
                  <a:lnTo>
                    <a:pt x="1173" y="357"/>
                  </a:lnTo>
                  <a:lnTo>
                    <a:pt x="1173" y="255"/>
                  </a:lnTo>
                  <a:lnTo>
                    <a:pt x="1173" y="153"/>
                  </a:lnTo>
                  <a:lnTo>
                    <a:pt x="1122" y="77"/>
                  </a:lnTo>
                  <a:lnTo>
                    <a:pt x="1020" y="26"/>
                  </a:lnTo>
                  <a:lnTo>
                    <a:pt x="9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7" grpId="0"/>
      <p:bldP spid="87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>
          <a:extLst>
            <a:ext uri="{FF2B5EF4-FFF2-40B4-BE49-F238E27FC236}">
              <a16:creationId xmlns:a16="http://schemas.microsoft.com/office/drawing/2014/main" id="{B7A42A8D-6E71-FE66-5876-CC8770E10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>
            <a:extLst>
              <a:ext uri="{FF2B5EF4-FFF2-40B4-BE49-F238E27FC236}">
                <a16:creationId xmlns:a16="http://schemas.microsoft.com/office/drawing/2014/main" id="{47E034F9-B8C8-BFAC-D4D8-0CBEAE73E2AE}"/>
              </a:ext>
            </a:extLst>
          </p:cNvPr>
          <p:cNvSpPr/>
          <p:nvPr/>
        </p:nvSpPr>
        <p:spPr>
          <a:xfrm>
            <a:off x="542352" y="503243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5EA577-DF90-F70A-4011-3F4AF899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04" y="571697"/>
            <a:ext cx="7704000" cy="457200"/>
          </a:xfrm>
        </p:spPr>
        <p:txBody>
          <a:bodyPr/>
          <a:lstStyle/>
          <a:p>
            <a:r>
              <a:rPr lang="en-US" sz="3200">
                <a:solidFill>
                  <a:schemeClr val="bg2"/>
                </a:solidFill>
                <a:latin typeface="Dosis" pitchFamily="2" charset="0"/>
                <a:cs typeface="Calibri"/>
              </a:rPr>
              <a:t>Home</a:t>
            </a:r>
            <a:endParaRPr lang="en-US" sz="3200">
              <a:solidFill>
                <a:schemeClr val="bg2"/>
              </a:solidFill>
              <a:latin typeface="Dosis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91558-A462-F3A4-BF2C-7BE41507E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33B23189-53C6-BB8B-1833-17BBA24C90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7" t="10466" r="5933"/>
          <a:stretch/>
        </p:blipFill>
        <p:spPr>
          <a:xfrm>
            <a:off x="1501140" y="1691639"/>
            <a:ext cx="6195060" cy="26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3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DD58C1E5-4CB3-3C18-7DED-509AC29D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>
            <a:extLst>
              <a:ext uri="{FF2B5EF4-FFF2-40B4-BE49-F238E27FC236}">
                <a16:creationId xmlns:a16="http://schemas.microsoft.com/office/drawing/2014/main" id="{89203AA4-DC4F-4968-7F73-7F444AFA11DE}"/>
              </a:ext>
            </a:extLst>
          </p:cNvPr>
          <p:cNvSpPr/>
          <p:nvPr/>
        </p:nvSpPr>
        <p:spPr>
          <a:xfrm>
            <a:off x="1216500" y="1116756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>
            <a:extLst>
              <a:ext uri="{FF2B5EF4-FFF2-40B4-BE49-F238E27FC236}">
                <a16:creationId xmlns:a16="http://schemas.microsoft.com/office/drawing/2014/main" id="{109A73D3-C2F7-73E5-530E-C0FA5B4FCA90}"/>
              </a:ext>
            </a:extLst>
          </p:cNvPr>
          <p:cNvSpPr/>
          <p:nvPr/>
        </p:nvSpPr>
        <p:spPr>
          <a:xfrm>
            <a:off x="2387830" y="1724770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>
            <a:extLst>
              <a:ext uri="{FF2B5EF4-FFF2-40B4-BE49-F238E27FC236}">
                <a16:creationId xmlns:a16="http://schemas.microsoft.com/office/drawing/2014/main" id="{0A5246FC-6638-8EB8-77AF-62C3BCCBD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3829" y="1979106"/>
            <a:ext cx="3538501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/>
              <a:t>Admin Side</a:t>
            </a:r>
            <a:endParaRPr/>
          </a:p>
        </p:txBody>
      </p:sp>
      <p:sp>
        <p:nvSpPr>
          <p:cNvPr id="375" name="Google Shape;375;p41">
            <a:extLst>
              <a:ext uri="{FF2B5EF4-FFF2-40B4-BE49-F238E27FC236}">
                <a16:creationId xmlns:a16="http://schemas.microsoft.com/office/drawing/2014/main" id="{A7C57F20-1733-B01A-5F83-B21204DF005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73160" y="1851970"/>
            <a:ext cx="95627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9486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BE4A0B-4B7D-4615-559D-CCB2E9C9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bg2"/>
                </a:solidFill>
                <a:latin typeface="Dosis" pitchFamily="2" charset="0"/>
                <a:ea typeface="Calibri"/>
                <a:cs typeface="Calibri"/>
              </a:rPr>
              <a:t>Admin Side</a:t>
            </a:r>
            <a:endParaRPr lang="en-US" sz="3200">
              <a:solidFill>
                <a:schemeClr val="bg2"/>
              </a:solidFill>
              <a:latin typeface="Dosis" pitchFamily="2" charset="0"/>
            </a:endParaRPr>
          </a:p>
        </p:txBody>
      </p:sp>
      <p:pic>
        <p:nvPicPr>
          <p:cNvPr id="5" name="Picture 4" descr="A blue square with black border&#10;&#10;Description automatically generated">
            <a:extLst>
              <a:ext uri="{FF2B5EF4-FFF2-40B4-BE49-F238E27FC236}">
                <a16:creationId xmlns:a16="http://schemas.microsoft.com/office/drawing/2014/main" id="{8CBCE403-28E2-C32E-4DC3-FEE352211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88" y="2425588"/>
            <a:ext cx="752745" cy="1081155"/>
          </a:xfrm>
          <a:prstGeom prst="rect">
            <a:avLst/>
          </a:prstGeom>
        </p:spPr>
      </p:pic>
      <p:pic>
        <p:nvPicPr>
          <p:cNvPr id="6" name="Picture 5" descr="A blue square with black border&#10;&#10;Description automatically generated">
            <a:extLst>
              <a:ext uri="{FF2B5EF4-FFF2-40B4-BE49-F238E27FC236}">
                <a16:creationId xmlns:a16="http://schemas.microsoft.com/office/drawing/2014/main" id="{B7991164-B2F1-5A1E-BB26-B15A99C8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083" y="2425588"/>
            <a:ext cx="752745" cy="1081155"/>
          </a:xfrm>
          <a:prstGeom prst="rect">
            <a:avLst/>
          </a:prstGeom>
        </p:spPr>
      </p:pic>
      <p:pic>
        <p:nvPicPr>
          <p:cNvPr id="7" name="Picture 6" descr="A blue square with black border&#10;&#10;Description automatically generated">
            <a:extLst>
              <a:ext uri="{FF2B5EF4-FFF2-40B4-BE49-F238E27FC236}">
                <a16:creationId xmlns:a16="http://schemas.microsoft.com/office/drawing/2014/main" id="{92822E58-06DC-FD0C-B896-0193F9AFB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020" y="2425587"/>
            <a:ext cx="752745" cy="1081155"/>
          </a:xfrm>
          <a:prstGeom prst="rect">
            <a:avLst/>
          </a:prstGeom>
        </p:spPr>
      </p:pic>
      <p:pic>
        <p:nvPicPr>
          <p:cNvPr id="8" name="Picture 7" descr="A blue square with black border&#10;&#10;Description automatically generated">
            <a:extLst>
              <a:ext uri="{FF2B5EF4-FFF2-40B4-BE49-F238E27FC236}">
                <a16:creationId xmlns:a16="http://schemas.microsoft.com/office/drawing/2014/main" id="{A598D7D9-966A-2890-35EB-78E53A942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69" y="2457785"/>
            <a:ext cx="752745" cy="1081155"/>
          </a:xfrm>
          <a:prstGeom prst="rect">
            <a:avLst/>
          </a:prstGeom>
        </p:spPr>
      </p:pic>
      <p:pic>
        <p:nvPicPr>
          <p:cNvPr id="9" name="Picture 8" descr="A blue square with black border&#10;&#10;Description automatically generated">
            <a:extLst>
              <a:ext uri="{FF2B5EF4-FFF2-40B4-BE49-F238E27FC236}">
                <a16:creationId xmlns:a16="http://schemas.microsoft.com/office/drawing/2014/main" id="{862F332E-2D59-D2D6-8EA0-9229C40A7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104" y="2425588"/>
            <a:ext cx="752745" cy="1081155"/>
          </a:xfrm>
          <a:prstGeom prst="rect">
            <a:avLst/>
          </a:prstGeom>
        </p:spPr>
      </p:pic>
      <p:pic>
        <p:nvPicPr>
          <p:cNvPr id="10" name="Picture 9" descr="A blue square with black border&#10;&#10;Description automatically generated">
            <a:extLst>
              <a:ext uri="{FF2B5EF4-FFF2-40B4-BE49-F238E27FC236}">
                <a16:creationId xmlns:a16="http://schemas.microsoft.com/office/drawing/2014/main" id="{325FC31D-715B-2531-5D97-75585A867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647" y="2425587"/>
            <a:ext cx="752745" cy="1081155"/>
          </a:xfrm>
          <a:prstGeom prst="rect">
            <a:avLst/>
          </a:prstGeom>
        </p:spPr>
      </p:pic>
      <p:pic>
        <p:nvPicPr>
          <p:cNvPr id="11" name="Picture 10" descr="A black rectangular object with a square and x symbol&#10;&#10;Description automatically generated">
            <a:extLst>
              <a:ext uri="{FF2B5EF4-FFF2-40B4-BE49-F238E27FC236}">
                <a16:creationId xmlns:a16="http://schemas.microsoft.com/office/drawing/2014/main" id="{DF4E35CB-7CFB-D0E0-B148-118066BB8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59" y="2540828"/>
            <a:ext cx="514350" cy="866775"/>
          </a:xfrm>
          <a:prstGeom prst="rect">
            <a:avLst/>
          </a:prstGeom>
        </p:spPr>
      </p:pic>
      <p:pic>
        <p:nvPicPr>
          <p:cNvPr id="12" name="Picture 11" descr="A black and blue logo&#10;&#10;Description automatically generated">
            <a:extLst>
              <a:ext uri="{FF2B5EF4-FFF2-40B4-BE49-F238E27FC236}">
                <a16:creationId xmlns:a16="http://schemas.microsoft.com/office/drawing/2014/main" id="{D8DEA412-CD17-1C3D-329F-71C98A1DA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254" y="2540828"/>
            <a:ext cx="552450" cy="866775"/>
          </a:xfrm>
          <a:prstGeom prst="rect">
            <a:avLst/>
          </a:prstGeom>
        </p:spPr>
      </p:pic>
      <p:pic>
        <p:nvPicPr>
          <p:cNvPr id="13" name="Picture 12" descr="A blackboard with a black background&#10;&#10;Description automatically generated">
            <a:extLst>
              <a:ext uri="{FF2B5EF4-FFF2-40B4-BE49-F238E27FC236}">
                <a16:creationId xmlns:a16="http://schemas.microsoft.com/office/drawing/2014/main" id="{F1E9556A-3170-6871-8CCA-E8415F9C0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5144" y="2573025"/>
            <a:ext cx="668495" cy="754085"/>
          </a:xfrm>
          <a:prstGeom prst="rect">
            <a:avLst/>
          </a:prstGeom>
        </p:spPr>
      </p:pic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7AFD69D8-B5F7-C3BA-6F51-788BD5FBA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8883" y="2597172"/>
            <a:ext cx="579953" cy="705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722493-213D-8C31-7143-B92433CBE6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9470" y="2597172"/>
            <a:ext cx="546011" cy="681642"/>
          </a:xfrm>
          <a:prstGeom prst="rect">
            <a:avLst/>
          </a:prstGeom>
        </p:spPr>
      </p:pic>
      <p:pic>
        <p:nvPicPr>
          <p:cNvPr id="16" name="Picture 15" descr="A black and blue square with a black rectangular and a black rectangular with a black rectangular and a black rectangular with a black rectangular and a black rectangular with a black rectangular and a black rectangular with a&#10;&#10;Description automatically generated">
            <a:extLst>
              <a:ext uri="{FF2B5EF4-FFF2-40B4-BE49-F238E27FC236}">
                <a16:creationId xmlns:a16="http://schemas.microsoft.com/office/drawing/2014/main" id="{A459B88E-0667-D867-D200-ADF5D404D5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9062" y="2664854"/>
            <a:ext cx="529912" cy="602624"/>
          </a:xfrm>
          <a:prstGeom prst="rect">
            <a:avLst/>
          </a:prstGeom>
        </p:spPr>
      </p:pic>
      <p:pic>
        <p:nvPicPr>
          <p:cNvPr id="17" name="Picture 16" descr="A blue circle with black border&#10;&#10;Description automatically generated">
            <a:extLst>
              <a:ext uri="{FF2B5EF4-FFF2-40B4-BE49-F238E27FC236}">
                <a16:creationId xmlns:a16="http://schemas.microsoft.com/office/drawing/2014/main" id="{E6859A97-1EF4-ED2F-A02D-164747EB79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714" y="1716511"/>
            <a:ext cx="722692" cy="454786"/>
          </a:xfrm>
          <a:prstGeom prst="rect">
            <a:avLst/>
          </a:prstGeom>
        </p:spPr>
      </p:pic>
      <p:pic>
        <p:nvPicPr>
          <p:cNvPr id="18" name="Picture 17" descr="A blue circle with black border&#10;&#10;Description automatically generated">
            <a:extLst>
              <a:ext uri="{FF2B5EF4-FFF2-40B4-BE49-F238E27FC236}">
                <a16:creationId xmlns:a16="http://schemas.microsoft.com/office/drawing/2014/main" id="{0F67EA50-2472-71E7-5260-558C6C2E74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6009" y="1716511"/>
            <a:ext cx="722692" cy="454786"/>
          </a:xfrm>
          <a:prstGeom prst="rect">
            <a:avLst/>
          </a:prstGeom>
        </p:spPr>
      </p:pic>
      <p:pic>
        <p:nvPicPr>
          <p:cNvPr id="19" name="Picture 18" descr="A blue circle with black border&#10;&#10;Description automatically generated">
            <a:extLst>
              <a:ext uri="{FF2B5EF4-FFF2-40B4-BE49-F238E27FC236}">
                <a16:creationId xmlns:a16="http://schemas.microsoft.com/office/drawing/2014/main" id="{10C971AA-38BE-F05D-DC0F-97D42ADD96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3896" y="1716510"/>
            <a:ext cx="722692" cy="454786"/>
          </a:xfrm>
          <a:prstGeom prst="rect">
            <a:avLst/>
          </a:prstGeom>
        </p:spPr>
      </p:pic>
      <p:pic>
        <p:nvPicPr>
          <p:cNvPr id="20" name="Picture 19" descr="A blue circle with black border&#10;&#10;Description automatically generated">
            <a:extLst>
              <a:ext uri="{FF2B5EF4-FFF2-40B4-BE49-F238E27FC236}">
                <a16:creationId xmlns:a16="http://schemas.microsoft.com/office/drawing/2014/main" id="{2B8844CB-9529-BE39-5FF7-7DE5EFCE78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1290" y="1716511"/>
            <a:ext cx="722692" cy="454786"/>
          </a:xfrm>
          <a:prstGeom prst="rect">
            <a:avLst/>
          </a:prstGeom>
        </p:spPr>
      </p:pic>
      <p:pic>
        <p:nvPicPr>
          <p:cNvPr id="21" name="Picture 20" descr="A blue circle with black border&#10;&#10;Description automatically generated">
            <a:extLst>
              <a:ext uri="{FF2B5EF4-FFF2-40B4-BE49-F238E27FC236}">
                <a16:creationId xmlns:a16="http://schemas.microsoft.com/office/drawing/2014/main" id="{4E45F468-61EA-A9C4-807A-A2E1994D69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5031" y="1716511"/>
            <a:ext cx="722692" cy="454786"/>
          </a:xfrm>
          <a:prstGeom prst="rect">
            <a:avLst/>
          </a:prstGeom>
        </p:spPr>
      </p:pic>
      <p:pic>
        <p:nvPicPr>
          <p:cNvPr id="22" name="Picture 21" descr="A blue circle with black border&#10;&#10;Description automatically generated">
            <a:extLst>
              <a:ext uri="{FF2B5EF4-FFF2-40B4-BE49-F238E27FC236}">
                <a16:creationId xmlns:a16="http://schemas.microsoft.com/office/drawing/2014/main" id="{4D1BCA14-CC56-EDA8-7EB6-68BB2287D0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6573" y="1716510"/>
            <a:ext cx="722692" cy="454786"/>
          </a:xfrm>
          <a:prstGeom prst="rect">
            <a:avLst/>
          </a:prstGeom>
        </p:spPr>
      </p:pic>
      <p:pic>
        <p:nvPicPr>
          <p:cNvPr id="23" name="Picture 22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2D104DC4-605B-EE91-86FA-A2C6FBCDCE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071" y="1714567"/>
            <a:ext cx="746573" cy="498922"/>
          </a:xfrm>
          <a:prstGeom prst="rect">
            <a:avLst/>
          </a:prstGeom>
        </p:spPr>
      </p:pic>
      <p:pic>
        <p:nvPicPr>
          <p:cNvPr id="25" name="Picture 24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2FBCC640-3E82-E416-9B3E-A86DD7DC8D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4809" y="1714567"/>
            <a:ext cx="641932" cy="595515"/>
          </a:xfrm>
          <a:prstGeom prst="rect">
            <a:avLst/>
          </a:prstGeom>
        </p:spPr>
      </p:pic>
      <p:pic>
        <p:nvPicPr>
          <p:cNvPr id="27" name="Picture 26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C11AD63E-53C0-8965-8084-681D93D0FA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10498" y="1682370"/>
            <a:ext cx="682179" cy="659909"/>
          </a:xfrm>
          <a:prstGeom prst="rect">
            <a:avLst/>
          </a:prstGeom>
        </p:spPr>
      </p:pic>
      <p:pic>
        <p:nvPicPr>
          <p:cNvPr id="28" name="Picture 27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B07799A3-B99F-8D81-CE93-D0DB3BBDE3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61548" y="1682370"/>
            <a:ext cx="754622" cy="603564"/>
          </a:xfrm>
          <a:prstGeom prst="rect">
            <a:avLst/>
          </a:prstGeom>
        </p:spPr>
      </p:pic>
      <p:pic>
        <p:nvPicPr>
          <p:cNvPr id="29" name="Picture 28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CFD2FD70-8932-D18E-69BA-0B3EDE7957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73584" y="1634074"/>
            <a:ext cx="714377" cy="659909"/>
          </a:xfrm>
          <a:prstGeom prst="rect">
            <a:avLst/>
          </a:prstGeom>
        </p:spPr>
      </p:pic>
      <p:pic>
        <p:nvPicPr>
          <p:cNvPr id="30" name="Picture 29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AAE7496E-C207-6EE6-B442-4BF902F00C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72929" y="1674321"/>
            <a:ext cx="843165" cy="611613"/>
          </a:xfrm>
          <a:prstGeom prst="rect">
            <a:avLst/>
          </a:prstGeom>
        </p:spPr>
      </p:pic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DEC789B7-B1EF-8B5C-CE1E-30C15437FE58}"/>
              </a:ext>
            </a:extLst>
          </p:cNvPr>
          <p:cNvCxnSpPr/>
          <p:nvPr/>
        </p:nvCxnSpPr>
        <p:spPr>
          <a:xfrm flipV="1">
            <a:off x="1704035" y="2059010"/>
            <a:ext cx="447542" cy="985234"/>
          </a:xfrm>
          <a:prstGeom prst="curvedConnector3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11A0EE-3D84-B7C0-3756-7ED156730CB2}"/>
              </a:ext>
            </a:extLst>
          </p:cNvPr>
          <p:cNvCxnSpPr/>
          <p:nvPr/>
        </p:nvCxnSpPr>
        <p:spPr>
          <a:xfrm>
            <a:off x="1275411" y="2172908"/>
            <a:ext cx="4829" cy="246309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FAC234D5-3443-8401-5780-E2CE1CCD9A39}"/>
              </a:ext>
            </a:extLst>
          </p:cNvPr>
          <p:cNvCxnSpPr>
            <a:cxnSpLocks/>
          </p:cNvCxnSpPr>
          <p:nvPr/>
        </p:nvCxnSpPr>
        <p:spPr>
          <a:xfrm flipV="1">
            <a:off x="4199317" y="2059010"/>
            <a:ext cx="447542" cy="985234"/>
          </a:xfrm>
          <a:prstGeom prst="curvedConnector3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8412C206-BAC8-AD82-2FA1-79E67BEBF2B9}"/>
              </a:ext>
            </a:extLst>
          </p:cNvPr>
          <p:cNvCxnSpPr/>
          <p:nvPr/>
        </p:nvCxnSpPr>
        <p:spPr>
          <a:xfrm>
            <a:off x="2859110" y="2058205"/>
            <a:ext cx="640724" cy="986843"/>
          </a:xfrm>
          <a:prstGeom prst="curvedConnector3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64762339-A9FD-AB9C-5AB8-88850D36CD8F}"/>
              </a:ext>
            </a:extLst>
          </p:cNvPr>
          <p:cNvCxnSpPr>
            <a:cxnSpLocks/>
          </p:cNvCxnSpPr>
          <p:nvPr/>
        </p:nvCxnSpPr>
        <p:spPr>
          <a:xfrm flipV="1">
            <a:off x="6654351" y="2050960"/>
            <a:ext cx="519985" cy="969136"/>
          </a:xfrm>
          <a:prstGeom prst="curvedConnector3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40816EA5-8ACB-7565-51A2-88425077991F}"/>
              </a:ext>
            </a:extLst>
          </p:cNvPr>
          <p:cNvCxnSpPr/>
          <p:nvPr/>
        </p:nvCxnSpPr>
        <p:spPr>
          <a:xfrm>
            <a:off x="5360429" y="2048143"/>
            <a:ext cx="544133" cy="978794"/>
          </a:xfrm>
          <a:prstGeom prst="curvedConnector3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18E3511-6625-BB11-D199-6B2DA80D2FC0}"/>
              </a:ext>
            </a:extLst>
          </p:cNvPr>
          <p:cNvCxnSpPr>
            <a:cxnSpLocks/>
          </p:cNvCxnSpPr>
          <p:nvPr/>
        </p:nvCxnSpPr>
        <p:spPr>
          <a:xfrm>
            <a:off x="2498904" y="2172908"/>
            <a:ext cx="4829" cy="246309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C7C55CF-1224-C28D-6AF5-2A9B88DC03AD}"/>
              </a:ext>
            </a:extLst>
          </p:cNvPr>
          <p:cNvCxnSpPr>
            <a:cxnSpLocks/>
          </p:cNvCxnSpPr>
          <p:nvPr/>
        </p:nvCxnSpPr>
        <p:spPr>
          <a:xfrm>
            <a:off x="3786791" y="2172907"/>
            <a:ext cx="4829" cy="246309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133B713-88C6-BA30-DD73-CDC94D8FAEC9}"/>
              </a:ext>
            </a:extLst>
          </p:cNvPr>
          <p:cNvCxnSpPr>
            <a:cxnSpLocks/>
          </p:cNvCxnSpPr>
          <p:nvPr/>
        </p:nvCxnSpPr>
        <p:spPr>
          <a:xfrm>
            <a:off x="4994185" y="2172908"/>
            <a:ext cx="4829" cy="278506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2ED39A-C874-11C1-F043-E625F8235101}"/>
              </a:ext>
            </a:extLst>
          </p:cNvPr>
          <p:cNvCxnSpPr>
            <a:cxnSpLocks/>
          </p:cNvCxnSpPr>
          <p:nvPr/>
        </p:nvCxnSpPr>
        <p:spPr>
          <a:xfrm flipH="1">
            <a:off x="6286901" y="2172908"/>
            <a:ext cx="11269" cy="246309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5B8332-DC1E-3923-6321-E94479F8B160}"/>
              </a:ext>
            </a:extLst>
          </p:cNvPr>
          <p:cNvCxnSpPr>
            <a:cxnSpLocks/>
          </p:cNvCxnSpPr>
          <p:nvPr/>
        </p:nvCxnSpPr>
        <p:spPr>
          <a:xfrm>
            <a:off x="7489467" y="2172907"/>
            <a:ext cx="4829" cy="246309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Google Shape;374;p41">
            <a:extLst>
              <a:ext uri="{FF2B5EF4-FFF2-40B4-BE49-F238E27FC236}">
                <a16:creationId xmlns:a16="http://schemas.microsoft.com/office/drawing/2014/main" id="{FD2B8AEA-8B98-9526-47FE-A123CD6A22E3}"/>
              </a:ext>
            </a:extLst>
          </p:cNvPr>
          <p:cNvSpPr txBox="1">
            <a:spLocks/>
          </p:cNvSpPr>
          <p:nvPr/>
        </p:nvSpPr>
        <p:spPr>
          <a:xfrm>
            <a:off x="726326" y="3673793"/>
            <a:ext cx="1203615" cy="45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b="0">
                <a:solidFill>
                  <a:schemeClr val="bg1"/>
                </a:solidFill>
                <a:latin typeface="Quicksand Medium" panose="020B0604020202020204" charset="0"/>
                <a:ea typeface="Calibri"/>
                <a:cs typeface="Calibri"/>
              </a:rPr>
              <a:t>Login</a:t>
            </a:r>
            <a:endParaRPr lang="en-US" sz="1600">
              <a:solidFill>
                <a:schemeClr val="bg1"/>
              </a:solidFill>
              <a:latin typeface="Quicksand Medium" panose="020B0604020202020204" charset="0"/>
            </a:endParaRPr>
          </a:p>
        </p:txBody>
      </p:sp>
      <p:sp>
        <p:nvSpPr>
          <p:cNvPr id="51" name="Google Shape;374;p41">
            <a:extLst>
              <a:ext uri="{FF2B5EF4-FFF2-40B4-BE49-F238E27FC236}">
                <a16:creationId xmlns:a16="http://schemas.microsoft.com/office/drawing/2014/main" id="{BA7FE47A-ED92-3D2C-AA11-FF95A156DD0B}"/>
              </a:ext>
            </a:extLst>
          </p:cNvPr>
          <p:cNvSpPr txBox="1">
            <a:spLocks/>
          </p:cNvSpPr>
          <p:nvPr/>
        </p:nvSpPr>
        <p:spPr>
          <a:xfrm>
            <a:off x="1847873" y="3716907"/>
            <a:ext cx="1181638" cy="45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b="0">
                <a:solidFill>
                  <a:schemeClr val="bg1"/>
                </a:solidFill>
                <a:latin typeface="Quicksand Medium" panose="020B0604020202020204" charset="0"/>
                <a:ea typeface="Calibri"/>
                <a:cs typeface="Calibri"/>
                <a:sym typeface="Arial"/>
              </a:rPr>
              <a:t>Add Course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6F94C8-0E2A-9020-E287-36E7B5C3990B}"/>
              </a:ext>
            </a:extLst>
          </p:cNvPr>
          <p:cNvSpPr txBox="1"/>
          <p:nvPr/>
        </p:nvSpPr>
        <p:spPr>
          <a:xfrm>
            <a:off x="3228572" y="3729681"/>
            <a:ext cx="118163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Quicksand Medium" panose="020B0604020202020204" charset="0"/>
                <a:ea typeface="Calibri"/>
                <a:cs typeface="Calibri"/>
              </a:rPr>
              <a:t>Courses</a:t>
            </a:r>
            <a:endParaRPr lang="en-US" sz="1600">
              <a:solidFill>
                <a:schemeClr val="bg1"/>
              </a:solidFill>
              <a:latin typeface="Quicksand Medium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3634F7-22D2-A92A-DF68-3EBF30C367A3}"/>
              </a:ext>
            </a:extLst>
          </p:cNvPr>
          <p:cNvSpPr txBox="1"/>
          <p:nvPr/>
        </p:nvSpPr>
        <p:spPr>
          <a:xfrm>
            <a:off x="4493163" y="3763315"/>
            <a:ext cx="109139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ea typeface="Calibri"/>
              </a:rPr>
              <a:t>Approve &amp; Reject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7A6637-48C3-1823-CC3F-8A1C1432AED5}"/>
              </a:ext>
            </a:extLst>
          </p:cNvPr>
          <p:cNvSpPr txBox="1"/>
          <p:nvPr/>
        </p:nvSpPr>
        <p:spPr>
          <a:xfrm>
            <a:off x="5625248" y="3778418"/>
            <a:ext cx="133457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ea typeface="Calibri"/>
              </a:rPr>
              <a:t>Schedule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93AE50-AD3A-04F0-DD4F-05EF1291AA7C}"/>
              </a:ext>
            </a:extLst>
          </p:cNvPr>
          <p:cNvSpPr txBox="1"/>
          <p:nvPr/>
        </p:nvSpPr>
        <p:spPr>
          <a:xfrm>
            <a:off x="7075740" y="3654179"/>
            <a:ext cx="10375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Quicksand Medium" panose="020B0604020202020204" charset="0"/>
                <a:ea typeface="Calibri"/>
                <a:cs typeface="Calibri"/>
              </a:rPr>
              <a:t>Edit Profile</a:t>
            </a:r>
            <a:endParaRPr lang="en-US" sz="1600">
              <a:solidFill>
                <a:schemeClr val="bg1"/>
              </a:solidFill>
              <a:latin typeface="Quicksand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60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/>
          <p:nvPr/>
        </p:nvSpPr>
        <p:spPr>
          <a:xfrm>
            <a:off x="542352" y="503243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body" idx="1"/>
          </p:nvPr>
        </p:nvSpPr>
        <p:spPr>
          <a:xfrm>
            <a:off x="542352" y="1272541"/>
            <a:ext cx="7908228" cy="3367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97180" indent="0" algn="ctr">
              <a:spcBef>
                <a:spcPts val="100"/>
              </a:spcBef>
              <a:buNone/>
            </a:pPr>
            <a:r>
              <a:rPr lang="en-US" sz="2000" b="1">
                <a:solidFill>
                  <a:schemeClr val="bg2"/>
                </a:solidFill>
                <a:latin typeface="Dosis" pitchFamily="2" charset="0"/>
                <a:ea typeface="Calibri"/>
                <a:cs typeface="Calibri"/>
                <a:sym typeface="Arial"/>
              </a:rPr>
              <a:t>1.Login form</a:t>
            </a:r>
          </a:p>
          <a:p>
            <a:pPr marL="297180" indent="0" algn="ctr">
              <a:spcBef>
                <a:spcPts val="100"/>
              </a:spcBef>
              <a:buNone/>
            </a:pPr>
            <a:endParaRPr lang="en-US" sz="2000" b="1">
              <a:solidFill>
                <a:schemeClr val="bg2"/>
              </a:solidFill>
              <a:latin typeface="Dosis" pitchFamily="2" charset="0"/>
              <a:ea typeface="Calibri"/>
              <a:cs typeface="Calibri"/>
              <a:sym typeface="Arial"/>
            </a:endParaRPr>
          </a:p>
          <a:p>
            <a:pPr marL="297180" indent="0" algn="ctr">
              <a:spcBef>
                <a:spcPts val="100"/>
              </a:spcBef>
              <a:buNone/>
            </a:pPr>
            <a:endParaRPr lang="en-US" sz="2000" b="1">
              <a:solidFill>
                <a:schemeClr val="bg2"/>
              </a:solidFill>
              <a:latin typeface="Dosis" pitchFamily="2" charset="0"/>
              <a:ea typeface="Calibri"/>
              <a:cs typeface="Calibri"/>
              <a:sym typeface="Arial"/>
            </a:endParaRPr>
          </a:p>
          <a:p>
            <a:pPr marL="297180" indent="0" algn="ctr">
              <a:spcBef>
                <a:spcPts val="100"/>
              </a:spcBef>
              <a:buNone/>
            </a:pPr>
            <a:endParaRPr lang="en-US" sz="2000" b="1">
              <a:solidFill>
                <a:schemeClr val="bg2"/>
              </a:solidFill>
              <a:latin typeface="Dosis" pitchFamily="2" charset="0"/>
              <a:ea typeface="Calibri"/>
              <a:cs typeface="Calibri"/>
              <a:sym typeface="Arial"/>
            </a:endParaRPr>
          </a:p>
          <a:p>
            <a:pPr marL="297180" indent="0">
              <a:spcBef>
                <a:spcPts val="100"/>
              </a:spcBef>
              <a:buNone/>
            </a:pPr>
            <a:endParaRPr lang="en-US" sz="2000" b="1">
              <a:solidFill>
                <a:schemeClr val="bg1"/>
              </a:solidFill>
              <a:latin typeface="Quicksand Medium" panose="020B0604020202020204" charset="0"/>
              <a:ea typeface="Calibri"/>
              <a:cs typeface="Calibri"/>
            </a:endParaRPr>
          </a:p>
          <a:p>
            <a:pPr marL="640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bg2"/>
              </a:solidFill>
              <a:latin typeface="Dosis" pitchFamily="2" charset="0"/>
              <a:ea typeface="Calibri"/>
              <a:cs typeface="Calibri"/>
              <a:sym typeface="Arial"/>
            </a:endParaRPr>
          </a:p>
          <a:p>
            <a:pPr marL="640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bg2"/>
              </a:solidFill>
              <a:latin typeface="Dosis" pitchFamily="2" charset="0"/>
              <a:ea typeface="Calibri"/>
              <a:cs typeface="Calibri"/>
              <a:sym typeface="Arial"/>
            </a:endParaRPr>
          </a:p>
          <a:p>
            <a:pPr marL="297180" indent="0">
              <a:spcBef>
                <a:spcPts val="100"/>
              </a:spcBef>
              <a:buNone/>
            </a:pPr>
            <a:endParaRPr lang="en-US" sz="2000" b="1">
              <a:solidFill>
                <a:schemeClr val="bg2"/>
              </a:solidFill>
              <a:latin typeface="Dosis" pitchFamily="2" charset="0"/>
              <a:ea typeface="Calibri"/>
              <a:cs typeface="Calibri"/>
              <a:sym typeface="Arial"/>
            </a:endParaRPr>
          </a:p>
          <a:p>
            <a:pPr marL="640080" indent="-342900">
              <a:spcBef>
                <a:spcPts val="100"/>
              </a:spcBef>
            </a:pPr>
            <a:endParaRPr lang="en-US" sz="2000" b="1">
              <a:solidFill>
                <a:schemeClr val="bg2"/>
              </a:solidFill>
              <a:latin typeface="Dosis" pitchFamily="2" charset="0"/>
              <a:ea typeface="Calibri"/>
              <a:cs typeface="Calibri"/>
              <a:sym typeface="Arial"/>
            </a:endParaRPr>
          </a:p>
          <a:p>
            <a:pPr marL="127000" indent="0">
              <a:buNone/>
            </a:pPr>
            <a:r>
              <a:rPr lang="en-US" sz="1400">
                <a:ea typeface="Microsoft Sans Serif"/>
                <a:cs typeface="Microsoft Sans Serif"/>
              </a:rPr>
              <a:t>        </a:t>
            </a:r>
            <a:br>
              <a:rPr lang="en-US" sz="1400">
                <a:ea typeface="Microsoft Sans Serif"/>
                <a:cs typeface="Microsoft Sans Serif"/>
              </a:rPr>
            </a:br>
            <a:endParaRPr lang="en-US" sz="1400">
              <a:solidFill>
                <a:schemeClr val="bg1"/>
              </a:solidFill>
              <a:ea typeface="Microsoft Sans Serif"/>
              <a:cs typeface="Microsoft Sans Serif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BE4A0B-4B7D-4615-559D-CCB2E9C93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04" y="571697"/>
            <a:ext cx="7704000" cy="457200"/>
          </a:xfrm>
        </p:spPr>
        <p:txBody>
          <a:bodyPr/>
          <a:lstStyle/>
          <a:p>
            <a:r>
              <a:rPr lang="en-US" sz="3200">
                <a:solidFill>
                  <a:schemeClr val="bg2"/>
                </a:solidFill>
                <a:latin typeface="Dosis" pitchFamily="2" charset="0"/>
                <a:ea typeface="Calibri"/>
                <a:cs typeface="Calibri"/>
              </a:rPr>
              <a:t>Admin side(cont.)</a:t>
            </a:r>
            <a:endParaRPr lang="en-US" sz="3200">
              <a:solidFill>
                <a:schemeClr val="bg2"/>
              </a:solidFill>
              <a:latin typeface="Dosi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E70574-23A9-4A5E-A4C7-E908E9FF7153}"/>
              </a:ext>
            </a:extLst>
          </p:cNvPr>
          <p:cNvSpPr txBox="1"/>
          <p:nvPr/>
        </p:nvSpPr>
        <p:spPr>
          <a:xfrm>
            <a:off x="4755964" y="1559879"/>
            <a:ext cx="3783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2930" indent="-285750" algn="r">
              <a:spcBef>
                <a:spcPts val="1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bg1"/>
                </a:solidFill>
                <a:latin typeface="Quicksand Medium" panose="020B0604020202020204" charset="0"/>
                <a:cs typeface="Calibri"/>
                <a:sym typeface="Quicksand Medium"/>
              </a:rPr>
              <a:t>Password Reset </a:t>
            </a:r>
            <a:r>
              <a:rPr lang="en-US" sz="1600" b="1">
                <a:solidFill>
                  <a:schemeClr val="bg1"/>
                </a:solidFill>
                <a:latin typeface="Quicksand Medium" panose="020B0604020202020204" charset="0"/>
                <a:cs typeface="Calibri"/>
              </a:rPr>
              <a:t>Functionality </a:t>
            </a:r>
            <a:r>
              <a:rPr lang="en-US" sz="1400" b="1">
                <a:solidFill>
                  <a:schemeClr val="bg1"/>
                </a:solidFill>
                <a:latin typeface="Quicksand Medium" panose="020B0604020202020204" charset="0"/>
                <a:ea typeface="Calibri"/>
                <a:cs typeface="Calibri"/>
              </a:rPr>
              <a:t> </a:t>
            </a:r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E8E34-027D-CB3A-3CE7-78E187C99E2A}"/>
              </a:ext>
            </a:extLst>
          </p:cNvPr>
          <p:cNvSpPr txBox="1"/>
          <p:nvPr/>
        </p:nvSpPr>
        <p:spPr>
          <a:xfrm>
            <a:off x="1043431" y="1606332"/>
            <a:ext cx="25931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0080" indent="-342900" algn="just">
              <a:spcBef>
                <a:spcPts val="1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bg1"/>
                </a:solidFill>
                <a:latin typeface="Quicksand Medium" panose="020B0604020202020204" charset="0"/>
                <a:cs typeface="Calibri"/>
              </a:rPr>
              <a:t>Login Credentials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49E683-7649-F85F-5915-E52825A5C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6" t="24758" r="14001" b="11864"/>
          <a:stretch/>
        </p:blipFill>
        <p:spPr>
          <a:xfrm>
            <a:off x="1043431" y="2074228"/>
            <a:ext cx="3048000" cy="2497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9D870C-907C-504D-8FCB-5E597C35ED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17" t="18548" r="14250" b="18389"/>
          <a:stretch/>
        </p:blipFill>
        <p:spPr>
          <a:xfrm>
            <a:off x="4919418" y="2058131"/>
            <a:ext cx="3456285" cy="251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2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>
          <a:extLst>
            <a:ext uri="{FF2B5EF4-FFF2-40B4-BE49-F238E27FC236}">
              <a16:creationId xmlns:a16="http://schemas.microsoft.com/office/drawing/2014/main" id="{C66DAA87-7FF3-7C8D-6EB6-F15F33CB9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>
            <a:extLst>
              <a:ext uri="{FF2B5EF4-FFF2-40B4-BE49-F238E27FC236}">
                <a16:creationId xmlns:a16="http://schemas.microsoft.com/office/drawing/2014/main" id="{FA93A2E0-AE1A-D099-21A5-00E71748D9D2}"/>
              </a:ext>
            </a:extLst>
          </p:cNvPr>
          <p:cNvSpPr/>
          <p:nvPr/>
        </p:nvSpPr>
        <p:spPr>
          <a:xfrm>
            <a:off x="542352" y="503243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08BBFE-5819-10D9-A5D5-04FFC9EE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04" y="571697"/>
            <a:ext cx="7704000" cy="457200"/>
          </a:xfrm>
        </p:spPr>
        <p:txBody>
          <a:bodyPr/>
          <a:lstStyle/>
          <a:p>
            <a:r>
              <a:rPr lang="en-US" sz="3200">
                <a:solidFill>
                  <a:schemeClr val="bg2"/>
                </a:solidFill>
                <a:latin typeface="Dosis" pitchFamily="2" charset="0"/>
                <a:ea typeface="Calibri"/>
                <a:cs typeface="Calibri"/>
              </a:rPr>
              <a:t>Admin side(cont.)</a:t>
            </a:r>
            <a:endParaRPr lang="en-US" sz="3200">
              <a:solidFill>
                <a:schemeClr val="bg2"/>
              </a:solidFill>
              <a:latin typeface="Dosi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E5134C-7BE8-7FFB-28BB-975FF2697E79}"/>
              </a:ext>
            </a:extLst>
          </p:cNvPr>
          <p:cNvSpPr txBox="1"/>
          <p:nvPr/>
        </p:nvSpPr>
        <p:spPr>
          <a:xfrm>
            <a:off x="2233894" y="1306392"/>
            <a:ext cx="4579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bg2"/>
                </a:solidFill>
                <a:latin typeface="Dosis" pitchFamily="2" charset="0"/>
                <a:cs typeface="Calibri"/>
                <a:sym typeface="Quicksand Medium"/>
              </a:rPr>
              <a:t> 2.Add Course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54A7D-CFD1-200B-A486-83584CC50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59" t="11863" r="21722"/>
          <a:stretch/>
        </p:blipFill>
        <p:spPr>
          <a:xfrm>
            <a:off x="1523862" y="1706502"/>
            <a:ext cx="6088380" cy="29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0">
          <a:extLst>
            <a:ext uri="{FF2B5EF4-FFF2-40B4-BE49-F238E27FC236}">
              <a16:creationId xmlns:a16="http://schemas.microsoft.com/office/drawing/2014/main" id="{20ADBAA0-61DA-BF6C-F75D-64930E9FE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>
            <a:extLst>
              <a:ext uri="{FF2B5EF4-FFF2-40B4-BE49-F238E27FC236}">
                <a16:creationId xmlns:a16="http://schemas.microsoft.com/office/drawing/2014/main" id="{43EABC0C-C092-3D4B-FB74-9911D481C7ED}"/>
              </a:ext>
            </a:extLst>
          </p:cNvPr>
          <p:cNvSpPr/>
          <p:nvPr/>
        </p:nvSpPr>
        <p:spPr>
          <a:xfrm>
            <a:off x="542352" y="503243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C468F-40AB-EBA9-7807-06F36D0FF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04" y="571697"/>
            <a:ext cx="7704000" cy="457200"/>
          </a:xfrm>
        </p:spPr>
        <p:txBody>
          <a:bodyPr/>
          <a:lstStyle/>
          <a:p>
            <a:r>
              <a:rPr lang="en-US" sz="3200">
                <a:solidFill>
                  <a:schemeClr val="bg2"/>
                </a:solidFill>
                <a:latin typeface="Dosis" pitchFamily="2" charset="0"/>
                <a:ea typeface="Calibri"/>
                <a:cs typeface="Calibri"/>
              </a:rPr>
              <a:t>Admin side(cont.)</a:t>
            </a:r>
            <a:endParaRPr lang="en-US" sz="3200">
              <a:solidFill>
                <a:schemeClr val="bg2"/>
              </a:solidFill>
              <a:latin typeface="Dosi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246A1-A1A1-68CB-7BFC-F64B078257C0}"/>
              </a:ext>
            </a:extLst>
          </p:cNvPr>
          <p:cNvSpPr txBox="1"/>
          <p:nvPr/>
        </p:nvSpPr>
        <p:spPr>
          <a:xfrm>
            <a:off x="2278242" y="1332012"/>
            <a:ext cx="4579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indent="0" algn="ctr">
              <a:buNone/>
            </a:pPr>
            <a:r>
              <a:rPr lang="en-US" sz="2000" b="1">
                <a:solidFill>
                  <a:schemeClr val="bg2"/>
                </a:solidFill>
                <a:latin typeface="Dosis" pitchFamily="2" charset="0"/>
                <a:cs typeface="Calibri"/>
              </a:rPr>
              <a:t>3.Courses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AC96277-17D0-3503-7765-95083479F6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15" t="14193" r="26000" b="5185"/>
          <a:stretch/>
        </p:blipFill>
        <p:spPr>
          <a:xfrm>
            <a:off x="739140" y="1732122"/>
            <a:ext cx="7636564" cy="290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9199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6"/>
          <p:cNvSpPr/>
          <p:nvPr/>
        </p:nvSpPr>
        <p:spPr>
          <a:xfrm>
            <a:off x="2433537" y="405800"/>
            <a:ext cx="3891516" cy="471769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icksand Medium" panose="020B0604020202020204" charset="0"/>
            </a:endParaRPr>
          </a:p>
        </p:txBody>
      </p:sp>
      <p:sp>
        <p:nvSpPr>
          <p:cNvPr id="673" name="Google Shape;673;p56"/>
          <p:cNvSpPr txBox="1">
            <a:spLocks noGrp="1"/>
          </p:cNvSpPr>
          <p:nvPr>
            <p:ph type="title" idx="4"/>
          </p:nvPr>
        </p:nvSpPr>
        <p:spPr>
          <a:xfrm>
            <a:off x="-63292" y="409027"/>
            <a:ext cx="8885174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osis" pitchFamily="2" charset="0"/>
              </a:rPr>
              <a:t>Team members</a:t>
            </a:r>
          </a:p>
        </p:txBody>
      </p:sp>
      <p:sp>
        <p:nvSpPr>
          <p:cNvPr id="8" name="Google Shape;670;p56">
            <a:extLst>
              <a:ext uri="{FF2B5EF4-FFF2-40B4-BE49-F238E27FC236}">
                <a16:creationId xmlns:a16="http://schemas.microsoft.com/office/drawing/2014/main" id="{79089068-4167-16AF-C2B0-F9D13C9C3CAD}"/>
              </a:ext>
            </a:extLst>
          </p:cNvPr>
          <p:cNvSpPr/>
          <p:nvPr/>
        </p:nvSpPr>
        <p:spPr>
          <a:xfrm>
            <a:off x="6285034" y="1513089"/>
            <a:ext cx="2041451" cy="121911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66">
              <a:lnSpc>
                <a:spcPct val="150000"/>
              </a:lnSpc>
              <a:buSzPct val="94444"/>
              <a:tabLst>
                <a:tab pos="252729" algn="l"/>
              </a:tabLst>
            </a:pPr>
            <a:r>
              <a:rPr lang="en-US" sz="2000" b="1" spc="40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Merna</a:t>
            </a:r>
            <a:r>
              <a:rPr lang="en-US" sz="2000" b="1" spc="-45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 </a:t>
            </a:r>
          </a:p>
          <a:p>
            <a:pPr marL="12066">
              <a:lnSpc>
                <a:spcPct val="150000"/>
              </a:lnSpc>
              <a:buSzPct val="94444"/>
              <a:tabLst>
                <a:tab pos="252729" algn="l"/>
              </a:tabLst>
            </a:pPr>
            <a:r>
              <a:rPr lang="en-US" sz="2000" b="1" spc="70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Osama</a:t>
            </a:r>
            <a:endParaRPr lang="en-US" sz="2000" b="1" spc="65">
              <a:solidFill>
                <a:srgbClr val="FFFFFF"/>
              </a:solidFill>
              <a:latin typeface="Quicksand Medium" panose="020B0604020202020204" charset="0"/>
              <a:cs typeface="Trebuchet MS"/>
            </a:endParaRPr>
          </a:p>
        </p:txBody>
      </p:sp>
      <p:sp>
        <p:nvSpPr>
          <p:cNvPr id="10" name="Google Shape;670;p56">
            <a:extLst>
              <a:ext uri="{FF2B5EF4-FFF2-40B4-BE49-F238E27FC236}">
                <a16:creationId xmlns:a16="http://schemas.microsoft.com/office/drawing/2014/main" id="{09454E1F-C35F-B758-3D15-C441758AD542}"/>
              </a:ext>
            </a:extLst>
          </p:cNvPr>
          <p:cNvSpPr/>
          <p:nvPr/>
        </p:nvSpPr>
        <p:spPr>
          <a:xfrm>
            <a:off x="4858653" y="3274478"/>
            <a:ext cx="2094270" cy="121911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66">
              <a:lnSpc>
                <a:spcPct val="150000"/>
              </a:lnSpc>
              <a:buSzPct val="94444"/>
              <a:tabLst>
                <a:tab pos="252729" algn="l"/>
              </a:tabLst>
            </a:pPr>
            <a:r>
              <a:rPr lang="en-US" sz="2800" b="1" spc="55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S</a:t>
            </a:r>
            <a:r>
              <a:rPr lang="en-US" sz="2000" b="1" spc="55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hrouk</a:t>
            </a:r>
            <a:r>
              <a:rPr lang="en-US" sz="2000" b="1" spc="-30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 </a:t>
            </a:r>
            <a:r>
              <a:rPr lang="en-US" sz="2000" b="1" spc="15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Elsayed</a:t>
            </a:r>
            <a:endParaRPr lang="en-US" sz="2000" b="1">
              <a:latin typeface="Quicksand Medium" panose="020B0604020202020204" charset="0"/>
              <a:cs typeface="Trebuchet MS"/>
            </a:endParaRPr>
          </a:p>
        </p:txBody>
      </p:sp>
      <p:sp>
        <p:nvSpPr>
          <p:cNvPr id="11" name="Google Shape;670;p56">
            <a:extLst>
              <a:ext uri="{FF2B5EF4-FFF2-40B4-BE49-F238E27FC236}">
                <a16:creationId xmlns:a16="http://schemas.microsoft.com/office/drawing/2014/main" id="{F3F38525-7D42-073F-0ED8-91AEEFD6EEDF}"/>
              </a:ext>
            </a:extLst>
          </p:cNvPr>
          <p:cNvSpPr/>
          <p:nvPr/>
        </p:nvSpPr>
        <p:spPr>
          <a:xfrm>
            <a:off x="1832345" y="3254563"/>
            <a:ext cx="2094269" cy="121911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66">
              <a:lnSpc>
                <a:spcPct val="150000"/>
              </a:lnSpc>
              <a:buSzPct val="94444"/>
              <a:tabLst>
                <a:tab pos="252729" algn="l"/>
              </a:tabLst>
            </a:pPr>
            <a:r>
              <a:rPr lang="en-US" sz="2000" b="1" spc="40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Riham Mahmoud</a:t>
            </a:r>
            <a:endParaRPr lang="en-US" sz="2000" b="1" spc="65">
              <a:solidFill>
                <a:srgbClr val="FFFFFF"/>
              </a:solidFill>
              <a:latin typeface="Quicksand Medium" panose="020B0604020202020204" charset="0"/>
              <a:cs typeface="Trebuchet MS"/>
            </a:endParaRPr>
          </a:p>
        </p:txBody>
      </p:sp>
      <p:sp>
        <p:nvSpPr>
          <p:cNvPr id="12" name="Google Shape;670;p56">
            <a:extLst>
              <a:ext uri="{FF2B5EF4-FFF2-40B4-BE49-F238E27FC236}">
                <a16:creationId xmlns:a16="http://schemas.microsoft.com/office/drawing/2014/main" id="{8623FC18-5977-DCC4-6C5C-CC9FC3250B75}"/>
              </a:ext>
            </a:extLst>
          </p:cNvPr>
          <p:cNvSpPr/>
          <p:nvPr/>
        </p:nvSpPr>
        <p:spPr>
          <a:xfrm>
            <a:off x="3331345" y="1523818"/>
            <a:ext cx="2041451" cy="121911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66">
              <a:lnSpc>
                <a:spcPct val="150000"/>
              </a:lnSpc>
              <a:buSzPct val="94444"/>
              <a:tabLst>
                <a:tab pos="252729" algn="l"/>
              </a:tabLst>
            </a:pPr>
            <a:r>
              <a:rPr lang="en-US" sz="2000" b="1" spc="40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Rewan </a:t>
            </a:r>
          </a:p>
          <a:p>
            <a:pPr marL="12066">
              <a:lnSpc>
                <a:spcPct val="150000"/>
              </a:lnSpc>
              <a:buSzPct val="94444"/>
              <a:tabLst>
                <a:tab pos="252729" algn="l"/>
              </a:tabLst>
            </a:pPr>
            <a:r>
              <a:rPr lang="en-US" sz="2000" b="1" spc="40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Amr</a:t>
            </a:r>
            <a:endParaRPr lang="en-US" sz="2000" b="1" spc="65">
              <a:solidFill>
                <a:srgbClr val="FFFFFF"/>
              </a:solidFill>
              <a:latin typeface="Quicksand Medium" panose="020B0604020202020204" charset="0"/>
              <a:cs typeface="Trebuchet MS"/>
            </a:endParaRPr>
          </a:p>
        </p:txBody>
      </p:sp>
      <p:sp>
        <p:nvSpPr>
          <p:cNvPr id="15" name="Google Shape;670;p56">
            <a:extLst>
              <a:ext uri="{FF2B5EF4-FFF2-40B4-BE49-F238E27FC236}">
                <a16:creationId xmlns:a16="http://schemas.microsoft.com/office/drawing/2014/main" id="{CF961EB3-74DE-0AFA-8B4C-AE8E3E31FCCB}"/>
              </a:ext>
            </a:extLst>
          </p:cNvPr>
          <p:cNvSpPr/>
          <p:nvPr/>
        </p:nvSpPr>
        <p:spPr>
          <a:xfrm>
            <a:off x="499730" y="1513089"/>
            <a:ext cx="2041451" cy="121911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66">
              <a:lnSpc>
                <a:spcPct val="150000"/>
              </a:lnSpc>
              <a:buSzPct val="94444"/>
              <a:tabLst>
                <a:tab pos="252729" algn="l"/>
              </a:tabLst>
            </a:pPr>
            <a:r>
              <a:rPr lang="en-US" sz="2000" b="1" spc="40" err="1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Lamis</a:t>
            </a:r>
            <a:r>
              <a:rPr lang="en-US" sz="2000" b="1" spc="40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 </a:t>
            </a:r>
          </a:p>
          <a:p>
            <a:pPr marL="12066">
              <a:lnSpc>
                <a:spcPct val="150000"/>
              </a:lnSpc>
              <a:buSzPct val="94444"/>
              <a:tabLst>
                <a:tab pos="252729" algn="l"/>
              </a:tabLst>
            </a:pPr>
            <a:r>
              <a:rPr lang="en-US" sz="2000" b="1" spc="40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Mahran</a:t>
            </a:r>
            <a:endParaRPr lang="en-US" sz="2000" b="1" spc="65">
              <a:solidFill>
                <a:srgbClr val="FFFFFF"/>
              </a:solidFill>
              <a:latin typeface="Quicksand Medium" panose="020B0604020202020204" charset="0"/>
              <a:cs typeface="Trebuchet MS"/>
            </a:endParaRPr>
          </a:p>
        </p:txBody>
      </p:sp>
      <p:grpSp>
        <p:nvGrpSpPr>
          <p:cNvPr id="16" name="Google Shape;1603;p71">
            <a:extLst>
              <a:ext uri="{FF2B5EF4-FFF2-40B4-BE49-F238E27FC236}">
                <a16:creationId xmlns:a16="http://schemas.microsoft.com/office/drawing/2014/main" id="{12CA3105-40E6-667A-6984-39ED22CAC144}"/>
              </a:ext>
            </a:extLst>
          </p:cNvPr>
          <p:cNvGrpSpPr/>
          <p:nvPr/>
        </p:nvGrpSpPr>
        <p:grpSpPr>
          <a:xfrm>
            <a:off x="1912894" y="2185410"/>
            <a:ext cx="433925" cy="312225"/>
            <a:chOff x="238125" y="4071575"/>
            <a:chExt cx="433925" cy="312225"/>
          </a:xfrm>
        </p:grpSpPr>
        <p:sp>
          <p:nvSpPr>
            <p:cNvPr id="17" name="Google Shape;1604;p71">
              <a:extLst>
                <a:ext uri="{FF2B5EF4-FFF2-40B4-BE49-F238E27FC236}">
                  <a16:creationId xmlns:a16="http://schemas.microsoft.com/office/drawing/2014/main" id="{891927BF-9973-75DF-E187-C5C9EA66F865}"/>
                </a:ext>
              </a:extLst>
            </p:cNvPr>
            <p:cNvSpPr/>
            <p:nvPr/>
          </p:nvSpPr>
          <p:spPr>
            <a:xfrm>
              <a:off x="238125" y="4071575"/>
              <a:ext cx="433925" cy="312225"/>
            </a:xfrm>
            <a:custGeom>
              <a:avLst/>
              <a:gdLst/>
              <a:ahLst/>
              <a:cxnLst/>
              <a:rect l="l" t="t" r="r" b="b"/>
              <a:pathLst>
                <a:path w="17357" h="12489" extrusionOk="0">
                  <a:moveTo>
                    <a:pt x="16846" y="11138"/>
                  </a:moveTo>
                  <a:lnTo>
                    <a:pt x="16846" y="11571"/>
                  </a:lnTo>
                  <a:lnTo>
                    <a:pt x="16846" y="11647"/>
                  </a:lnTo>
                  <a:lnTo>
                    <a:pt x="16821" y="11724"/>
                  </a:lnTo>
                  <a:lnTo>
                    <a:pt x="16770" y="11800"/>
                  </a:lnTo>
                  <a:lnTo>
                    <a:pt x="16719" y="11851"/>
                  </a:lnTo>
                  <a:lnTo>
                    <a:pt x="16668" y="11902"/>
                  </a:lnTo>
                  <a:lnTo>
                    <a:pt x="16591" y="11953"/>
                  </a:lnTo>
                  <a:lnTo>
                    <a:pt x="16515" y="11979"/>
                  </a:lnTo>
                  <a:lnTo>
                    <a:pt x="867" y="11979"/>
                  </a:lnTo>
                  <a:lnTo>
                    <a:pt x="790" y="11953"/>
                  </a:lnTo>
                  <a:lnTo>
                    <a:pt x="714" y="11902"/>
                  </a:lnTo>
                  <a:lnTo>
                    <a:pt x="637" y="11851"/>
                  </a:lnTo>
                  <a:lnTo>
                    <a:pt x="586" y="11800"/>
                  </a:lnTo>
                  <a:lnTo>
                    <a:pt x="561" y="11724"/>
                  </a:lnTo>
                  <a:lnTo>
                    <a:pt x="535" y="11647"/>
                  </a:lnTo>
                  <a:lnTo>
                    <a:pt x="510" y="11571"/>
                  </a:lnTo>
                  <a:lnTo>
                    <a:pt x="510" y="11138"/>
                  </a:lnTo>
                  <a:close/>
                  <a:moveTo>
                    <a:pt x="1835" y="0"/>
                  </a:moveTo>
                  <a:lnTo>
                    <a:pt x="1657" y="26"/>
                  </a:lnTo>
                  <a:lnTo>
                    <a:pt x="1478" y="77"/>
                  </a:lnTo>
                  <a:lnTo>
                    <a:pt x="1325" y="179"/>
                  </a:lnTo>
                  <a:lnTo>
                    <a:pt x="1172" y="281"/>
                  </a:lnTo>
                  <a:lnTo>
                    <a:pt x="1070" y="433"/>
                  </a:lnTo>
                  <a:lnTo>
                    <a:pt x="968" y="586"/>
                  </a:lnTo>
                  <a:lnTo>
                    <a:pt x="917" y="765"/>
                  </a:lnTo>
                  <a:lnTo>
                    <a:pt x="892" y="943"/>
                  </a:lnTo>
                  <a:lnTo>
                    <a:pt x="892" y="10628"/>
                  </a:lnTo>
                  <a:lnTo>
                    <a:pt x="178" y="10628"/>
                  </a:lnTo>
                  <a:lnTo>
                    <a:pt x="76" y="10704"/>
                  </a:lnTo>
                  <a:lnTo>
                    <a:pt x="25" y="10781"/>
                  </a:lnTo>
                  <a:lnTo>
                    <a:pt x="0" y="10883"/>
                  </a:lnTo>
                  <a:lnTo>
                    <a:pt x="0" y="11571"/>
                  </a:lnTo>
                  <a:lnTo>
                    <a:pt x="25" y="11749"/>
                  </a:lnTo>
                  <a:lnTo>
                    <a:pt x="76" y="11928"/>
                  </a:lnTo>
                  <a:lnTo>
                    <a:pt x="178" y="12081"/>
                  </a:lnTo>
                  <a:lnTo>
                    <a:pt x="280" y="12233"/>
                  </a:lnTo>
                  <a:lnTo>
                    <a:pt x="433" y="12335"/>
                  </a:lnTo>
                  <a:lnTo>
                    <a:pt x="586" y="12412"/>
                  </a:lnTo>
                  <a:lnTo>
                    <a:pt x="765" y="12488"/>
                  </a:lnTo>
                  <a:lnTo>
                    <a:pt x="16617" y="12488"/>
                  </a:lnTo>
                  <a:lnTo>
                    <a:pt x="16795" y="12412"/>
                  </a:lnTo>
                  <a:lnTo>
                    <a:pt x="16948" y="12335"/>
                  </a:lnTo>
                  <a:lnTo>
                    <a:pt x="17076" y="12233"/>
                  </a:lnTo>
                  <a:lnTo>
                    <a:pt x="17203" y="12081"/>
                  </a:lnTo>
                  <a:lnTo>
                    <a:pt x="17280" y="11928"/>
                  </a:lnTo>
                  <a:lnTo>
                    <a:pt x="17331" y="11749"/>
                  </a:lnTo>
                  <a:lnTo>
                    <a:pt x="17356" y="11571"/>
                  </a:lnTo>
                  <a:lnTo>
                    <a:pt x="17356" y="10883"/>
                  </a:lnTo>
                  <a:lnTo>
                    <a:pt x="17331" y="10781"/>
                  </a:lnTo>
                  <a:lnTo>
                    <a:pt x="17280" y="10704"/>
                  </a:lnTo>
                  <a:lnTo>
                    <a:pt x="17203" y="10628"/>
                  </a:lnTo>
                  <a:lnTo>
                    <a:pt x="16464" y="10628"/>
                  </a:lnTo>
                  <a:lnTo>
                    <a:pt x="16464" y="3415"/>
                  </a:lnTo>
                  <a:lnTo>
                    <a:pt x="16439" y="3339"/>
                  </a:lnTo>
                  <a:lnTo>
                    <a:pt x="16388" y="3237"/>
                  </a:lnTo>
                  <a:lnTo>
                    <a:pt x="16311" y="3186"/>
                  </a:lnTo>
                  <a:lnTo>
                    <a:pt x="16209" y="3160"/>
                  </a:lnTo>
                  <a:lnTo>
                    <a:pt x="16107" y="3186"/>
                  </a:lnTo>
                  <a:lnTo>
                    <a:pt x="16031" y="3237"/>
                  </a:lnTo>
                  <a:lnTo>
                    <a:pt x="15980" y="3339"/>
                  </a:lnTo>
                  <a:lnTo>
                    <a:pt x="15954" y="3415"/>
                  </a:lnTo>
                  <a:lnTo>
                    <a:pt x="15954" y="10628"/>
                  </a:lnTo>
                  <a:lnTo>
                    <a:pt x="1402" y="10628"/>
                  </a:lnTo>
                  <a:lnTo>
                    <a:pt x="1402" y="943"/>
                  </a:lnTo>
                  <a:lnTo>
                    <a:pt x="1427" y="867"/>
                  </a:lnTo>
                  <a:lnTo>
                    <a:pt x="1453" y="790"/>
                  </a:lnTo>
                  <a:lnTo>
                    <a:pt x="1478" y="714"/>
                  </a:lnTo>
                  <a:lnTo>
                    <a:pt x="1529" y="637"/>
                  </a:lnTo>
                  <a:lnTo>
                    <a:pt x="1606" y="586"/>
                  </a:lnTo>
                  <a:lnTo>
                    <a:pt x="1682" y="561"/>
                  </a:lnTo>
                  <a:lnTo>
                    <a:pt x="1759" y="535"/>
                  </a:lnTo>
                  <a:lnTo>
                    <a:pt x="1835" y="510"/>
                  </a:lnTo>
                  <a:lnTo>
                    <a:pt x="15521" y="510"/>
                  </a:lnTo>
                  <a:lnTo>
                    <a:pt x="15623" y="535"/>
                  </a:lnTo>
                  <a:lnTo>
                    <a:pt x="15699" y="561"/>
                  </a:lnTo>
                  <a:lnTo>
                    <a:pt x="15776" y="586"/>
                  </a:lnTo>
                  <a:lnTo>
                    <a:pt x="15827" y="637"/>
                  </a:lnTo>
                  <a:lnTo>
                    <a:pt x="15878" y="714"/>
                  </a:lnTo>
                  <a:lnTo>
                    <a:pt x="15929" y="790"/>
                  </a:lnTo>
                  <a:lnTo>
                    <a:pt x="15954" y="867"/>
                  </a:lnTo>
                  <a:lnTo>
                    <a:pt x="15954" y="943"/>
                  </a:lnTo>
                  <a:lnTo>
                    <a:pt x="15954" y="2217"/>
                  </a:lnTo>
                  <a:lnTo>
                    <a:pt x="15980" y="2319"/>
                  </a:lnTo>
                  <a:lnTo>
                    <a:pt x="16031" y="2396"/>
                  </a:lnTo>
                  <a:lnTo>
                    <a:pt x="16107" y="2447"/>
                  </a:lnTo>
                  <a:lnTo>
                    <a:pt x="16209" y="2472"/>
                  </a:lnTo>
                  <a:lnTo>
                    <a:pt x="16311" y="2447"/>
                  </a:lnTo>
                  <a:lnTo>
                    <a:pt x="16388" y="2396"/>
                  </a:lnTo>
                  <a:lnTo>
                    <a:pt x="16439" y="2319"/>
                  </a:lnTo>
                  <a:lnTo>
                    <a:pt x="16464" y="2217"/>
                  </a:lnTo>
                  <a:lnTo>
                    <a:pt x="16464" y="943"/>
                  </a:lnTo>
                  <a:lnTo>
                    <a:pt x="16439" y="765"/>
                  </a:lnTo>
                  <a:lnTo>
                    <a:pt x="16388" y="586"/>
                  </a:lnTo>
                  <a:lnTo>
                    <a:pt x="16311" y="433"/>
                  </a:lnTo>
                  <a:lnTo>
                    <a:pt x="16184" y="281"/>
                  </a:lnTo>
                  <a:lnTo>
                    <a:pt x="16056" y="179"/>
                  </a:lnTo>
                  <a:lnTo>
                    <a:pt x="15878" y="77"/>
                  </a:lnTo>
                  <a:lnTo>
                    <a:pt x="15725" y="26"/>
                  </a:lnTo>
                  <a:lnTo>
                    <a:pt x="155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18" name="Google Shape;1605;p71">
              <a:extLst>
                <a:ext uri="{FF2B5EF4-FFF2-40B4-BE49-F238E27FC236}">
                  <a16:creationId xmlns:a16="http://schemas.microsoft.com/office/drawing/2014/main" id="{1B84CEF8-0A5E-434B-4CFF-821DD1FA5DDB}"/>
                </a:ext>
              </a:extLst>
            </p:cNvPr>
            <p:cNvSpPr/>
            <p:nvPr/>
          </p:nvSpPr>
          <p:spPr>
            <a:xfrm>
              <a:off x="275687" y="4085600"/>
              <a:ext cx="337725" cy="226200"/>
            </a:xfrm>
            <a:custGeom>
              <a:avLst/>
              <a:gdLst/>
              <a:ahLst/>
              <a:cxnLst/>
              <a:rect l="l" t="t" r="r" b="b"/>
              <a:pathLst>
                <a:path w="13509" h="9048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1" y="153"/>
                  </a:lnTo>
                  <a:lnTo>
                    <a:pt x="1" y="255"/>
                  </a:lnTo>
                  <a:lnTo>
                    <a:pt x="1" y="4282"/>
                  </a:lnTo>
                  <a:lnTo>
                    <a:pt x="1" y="4384"/>
                  </a:lnTo>
                  <a:lnTo>
                    <a:pt x="77" y="4460"/>
                  </a:lnTo>
                  <a:lnTo>
                    <a:pt x="154" y="4511"/>
                  </a:lnTo>
                  <a:lnTo>
                    <a:pt x="256" y="4537"/>
                  </a:lnTo>
                  <a:lnTo>
                    <a:pt x="332" y="4511"/>
                  </a:lnTo>
                  <a:lnTo>
                    <a:pt x="434" y="4460"/>
                  </a:lnTo>
                  <a:lnTo>
                    <a:pt x="485" y="4384"/>
                  </a:lnTo>
                  <a:lnTo>
                    <a:pt x="511" y="4282"/>
                  </a:lnTo>
                  <a:lnTo>
                    <a:pt x="511" y="510"/>
                  </a:lnTo>
                  <a:lnTo>
                    <a:pt x="12999" y="510"/>
                  </a:lnTo>
                  <a:lnTo>
                    <a:pt x="12999" y="8538"/>
                  </a:lnTo>
                  <a:lnTo>
                    <a:pt x="511" y="8538"/>
                  </a:lnTo>
                  <a:lnTo>
                    <a:pt x="511" y="5480"/>
                  </a:lnTo>
                  <a:lnTo>
                    <a:pt x="485" y="5378"/>
                  </a:lnTo>
                  <a:lnTo>
                    <a:pt x="434" y="5301"/>
                  </a:lnTo>
                  <a:lnTo>
                    <a:pt x="332" y="5250"/>
                  </a:lnTo>
                  <a:lnTo>
                    <a:pt x="256" y="5225"/>
                  </a:lnTo>
                  <a:lnTo>
                    <a:pt x="154" y="5250"/>
                  </a:lnTo>
                  <a:lnTo>
                    <a:pt x="77" y="5301"/>
                  </a:lnTo>
                  <a:lnTo>
                    <a:pt x="1" y="5378"/>
                  </a:lnTo>
                  <a:lnTo>
                    <a:pt x="1" y="5480"/>
                  </a:lnTo>
                  <a:lnTo>
                    <a:pt x="1" y="8793"/>
                  </a:lnTo>
                  <a:lnTo>
                    <a:pt x="1" y="8895"/>
                  </a:lnTo>
                  <a:lnTo>
                    <a:pt x="77" y="8971"/>
                  </a:lnTo>
                  <a:lnTo>
                    <a:pt x="154" y="9048"/>
                  </a:lnTo>
                  <a:lnTo>
                    <a:pt x="13356" y="9048"/>
                  </a:lnTo>
                  <a:lnTo>
                    <a:pt x="13432" y="8971"/>
                  </a:lnTo>
                  <a:lnTo>
                    <a:pt x="13483" y="8895"/>
                  </a:lnTo>
                  <a:lnTo>
                    <a:pt x="13509" y="8793"/>
                  </a:lnTo>
                  <a:lnTo>
                    <a:pt x="13509" y="255"/>
                  </a:lnTo>
                  <a:lnTo>
                    <a:pt x="13483" y="153"/>
                  </a:lnTo>
                  <a:lnTo>
                    <a:pt x="13432" y="77"/>
                  </a:lnTo>
                  <a:lnTo>
                    <a:pt x="13356" y="26"/>
                  </a:lnTo>
                  <a:lnTo>
                    <a:pt x="13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19" name="Google Shape;1606;p71">
              <a:extLst>
                <a:ext uri="{FF2B5EF4-FFF2-40B4-BE49-F238E27FC236}">
                  <a16:creationId xmlns:a16="http://schemas.microsoft.com/office/drawing/2014/main" id="{43096BDF-194D-804C-B401-B92743A705CF}"/>
                </a:ext>
              </a:extLst>
            </p:cNvPr>
            <p:cNvSpPr/>
            <p:nvPr/>
          </p:nvSpPr>
          <p:spPr>
            <a:xfrm>
              <a:off x="308825" y="4139750"/>
              <a:ext cx="142750" cy="142750"/>
            </a:xfrm>
            <a:custGeom>
              <a:avLst/>
              <a:gdLst/>
              <a:ahLst/>
              <a:cxnLst/>
              <a:rect l="l" t="t" r="r" b="b"/>
              <a:pathLst>
                <a:path w="5710" h="5710" extrusionOk="0">
                  <a:moveTo>
                    <a:pt x="791" y="484"/>
                  </a:moveTo>
                  <a:lnTo>
                    <a:pt x="893" y="510"/>
                  </a:lnTo>
                  <a:lnTo>
                    <a:pt x="995" y="586"/>
                  </a:lnTo>
                  <a:lnTo>
                    <a:pt x="1071" y="688"/>
                  </a:lnTo>
                  <a:lnTo>
                    <a:pt x="1097" y="790"/>
                  </a:lnTo>
                  <a:lnTo>
                    <a:pt x="1071" y="892"/>
                  </a:lnTo>
                  <a:lnTo>
                    <a:pt x="995" y="994"/>
                  </a:lnTo>
                  <a:lnTo>
                    <a:pt x="893" y="1071"/>
                  </a:lnTo>
                  <a:lnTo>
                    <a:pt x="689" y="1071"/>
                  </a:lnTo>
                  <a:lnTo>
                    <a:pt x="587" y="994"/>
                  </a:lnTo>
                  <a:lnTo>
                    <a:pt x="511" y="892"/>
                  </a:lnTo>
                  <a:lnTo>
                    <a:pt x="485" y="790"/>
                  </a:lnTo>
                  <a:lnTo>
                    <a:pt x="511" y="688"/>
                  </a:lnTo>
                  <a:lnTo>
                    <a:pt x="587" y="586"/>
                  </a:lnTo>
                  <a:lnTo>
                    <a:pt x="689" y="510"/>
                  </a:lnTo>
                  <a:lnTo>
                    <a:pt x="791" y="484"/>
                  </a:lnTo>
                  <a:close/>
                  <a:moveTo>
                    <a:pt x="4894" y="484"/>
                  </a:moveTo>
                  <a:lnTo>
                    <a:pt x="5022" y="510"/>
                  </a:lnTo>
                  <a:lnTo>
                    <a:pt x="5098" y="586"/>
                  </a:lnTo>
                  <a:lnTo>
                    <a:pt x="5175" y="688"/>
                  </a:lnTo>
                  <a:lnTo>
                    <a:pt x="5200" y="790"/>
                  </a:lnTo>
                  <a:lnTo>
                    <a:pt x="5175" y="892"/>
                  </a:lnTo>
                  <a:lnTo>
                    <a:pt x="5098" y="994"/>
                  </a:lnTo>
                  <a:lnTo>
                    <a:pt x="5022" y="1071"/>
                  </a:lnTo>
                  <a:lnTo>
                    <a:pt x="4792" y="1071"/>
                  </a:lnTo>
                  <a:lnTo>
                    <a:pt x="4690" y="994"/>
                  </a:lnTo>
                  <a:lnTo>
                    <a:pt x="4614" y="892"/>
                  </a:lnTo>
                  <a:lnTo>
                    <a:pt x="4614" y="790"/>
                  </a:lnTo>
                  <a:lnTo>
                    <a:pt x="4614" y="688"/>
                  </a:lnTo>
                  <a:lnTo>
                    <a:pt x="4690" y="586"/>
                  </a:lnTo>
                  <a:lnTo>
                    <a:pt x="4792" y="510"/>
                  </a:lnTo>
                  <a:lnTo>
                    <a:pt x="4894" y="484"/>
                  </a:lnTo>
                  <a:close/>
                  <a:moveTo>
                    <a:pt x="4130" y="1045"/>
                  </a:moveTo>
                  <a:lnTo>
                    <a:pt x="4206" y="1224"/>
                  </a:lnTo>
                  <a:lnTo>
                    <a:pt x="4334" y="1351"/>
                  </a:lnTo>
                  <a:lnTo>
                    <a:pt x="4487" y="1478"/>
                  </a:lnTo>
                  <a:lnTo>
                    <a:pt x="4639" y="1555"/>
                  </a:lnTo>
                  <a:lnTo>
                    <a:pt x="4639" y="4129"/>
                  </a:lnTo>
                  <a:lnTo>
                    <a:pt x="4487" y="4205"/>
                  </a:lnTo>
                  <a:lnTo>
                    <a:pt x="4334" y="4333"/>
                  </a:lnTo>
                  <a:lnTo>
                    <a:pt x="4206" y="4486"/>
                  </a:lnTo>
                  <a:lnTo>
                    <a:pt x="4130" y="4639"/>
                  </a:lnTo>
                  <a:lnTo>
                    <a:pt x="1556" y="4639"/>
                  </a:lnTo>
                  <a:lnTo>
                    <a:pt x="1479" y="4486"/>
                  </a:lnTo>
                  <a:lnTo>
                    <a:pt x="1352" y="4333"/>
                  </a:lnTo>
                  <a:lnTo>
                    <a:pt x="1224" y="4205"/>
                  </a:lnTo>
                  <a:lnTo>
                    <a:pt x="1046" y="4129"/>
                  </a:lnTo>
                  <a:lnTo>
                    <a:pt x="1046" y="1555"/>
                  </a:lnTo>
                  <a:lnTo>
                    <a:pt x="1224" y="1478"/>
                  </a:lnTo>
                  <a:lnTo>
                    <a:pt x="1352" y="1351"/>
                  </a:lnTo>
                  <a:lnTo>
                    <a:pt x="1479" y="1224"/>
                  </a:lnTo>
                  <a:lnTo>
                    <a:pt x="1556" y="1045"/>
                  </a:lnTo>
                  <a:close/>
                  <a:moveTo>
                    <a:pt x="893" y="4613"/>
                  </a:moveTo>
                  <a:lnTo>
                    <a:pt x="995" y="4690"/>
                  </a:lnTo>
                  <a:lnTo>
                    <a:pt x="1071" y="4792"/>
                  </a:lnTo>
                  <a:lnTo>
                    <a:pt x="1097" y="4894"/>
                  </a:lnTo>
                  <a:lnTo>
                    <a:pt x="1071" y="5021"/>
                  </a:lnTo>
                  <a:lnTo>
                    <a:pt x="995" y="5097"/>
                  </a:lnTo>
                  <a:lnTo>
                    <a:pt x="893" y="5174"/>
                  </a:lnTo>
                  <a:lnTo>
                    <a:pt x="791" y="5199"/>
                  </a:lnTo>
                  <a:lnTo>
                    <a:pt x="689" y="5174"/>
                  </a:lnTo>
                  <a:lnTo>
                    <a:pt x="587" y="5097"/>
                  </a:lnTo>
                  <a:lnTo>
                    <a:pt x="511" y="5021"/>
                  </a:lnTo>
                  <a:lnTo>
                    <a:pt x="485" y="4894"/>
                  </a:lnTo>
                  <a:lnTo>
                    <a:pt x="511" y="4792"/>
                  </a:lnTo>
                  <a:lnTo>
                    <a:pt x="587" y="4690"/>
                  </a:lnTo>
                  <a:lnTo>
                    <a:pt x="689" y="4613"/>
                  </a:lnTo>
                  <a:close/>
                  <a:moveTo>
                    <a:pt x="5022" y="4613"/>
                  </a:moveTo>
                  <a:lnTo>
                    <a:pt x="5098" y="4690"/>
                  </a:lnTo>
                  <a:lnTo>
                    <a:pt x="5175" y="4792"/>
                  </a:lnTo>
                  <a:lnTo>
                    <a:pt x="5200" y="4894"/>
                  </a:lnTo>
                  <a:lnTo>
                    <a:pt x="5175" y="5021"/>
                  </a:lnTo>
                  <a:lnTo>
                    <a:pt x="5098" y="5097"/>
                  </a:lnTo>
                  <a:lnTo>
                    <a:pt x="5022" y="5174"/>
                  </a:lnTo>
                  <a:lnTo>
                    <a:pt x="4894" y="5199"/>
                  </a:lnTo>
                  <a:lnTo>
                    <a:pt x="4792" y="5174"/>
                  </a:lnTo>
                  <a:lnTo>
                    <a:pt x="4690" y="5097"/>
                  </a:lnTo>
                  <a:lnTo>
                    <a:pt x="4614" y="5021"/>
                  </a:lnTo>
                  <a:lnTo>
                    <a:pt x="4614" y="4894"/>
                  </a:lnTo>
                  <a:lnTo>
                    <a:pt x="4614" y="4792"/>
                  </a:lnTo>
                  <a:lnTo>
                    <a:pt x="4690" y="4690"/>
                  </a:lnTo>
                  <a:lnTo>
                    <a:pt x="4792" y="4613"/>
                  </a:lnTo>
                  <a:close/>
                  <a:moveTo>
                    <a:pt x="638" y="0"/>
                  </a:moveTo>
                  <a:lnTo>
                    <a:pt x="485" y="51"/>
                  </a:lnTo>
                  <a:lnTo>
                    <a:pt x="332" y="128"/>
                  </a:lnTo>
                  <a:lnTo>
                    <a:pt x="230" y="230"/>
                  </a:lnTo>
                  <a:lnTo>
                    <a:pt x="128" y="332"/>
                  </a:lnTo>
                  <a:lnTo>
                    <a:pt x="52" y="484"/>
                  </a:lnTo>
                  <a:lnTo>
                    <a:pt x="1" y="637"/>
                  </a:lnTo>
                  <a:lnTo>
                    <a:pt x="1" y="790"/>
                  </a:lnTo>
                  <a:lnTo>
                    <a:pt x="1" y="918"/>
                  </a:lnTo>
                  <a:lnTo>
                    <a:pt x="26" y="1045"/>
                  </a:lnTo>
                  <a:lnTo>
                    <a:pt x="77" y="1147"/>
                  </a:lnTo>
                  <a:lnTo>
                    <a:pt x="154" y="1274"/>
                  </a:lnTo>
                  <a:lnTo>
                    <a:pt x="230" y="1351"/>
                  </a:lnTo>
                  <a:lnTo>
                    <a:pt x="307" y="1427"/>
                  </a:lnTo>
                  <a:lnTo>
                    <a:pt x="434" y="1504"/>
                  </a:lnTo>
                  <a:lnTo>
                    <a:pt x="536" y="1555"/>
                  </a:lnTo>
                  <a:lnTo>
                    <a:pt x="536" y="4129"/>
                  </a:lnTo>
                  <a:lnTo>
                    <a:pt x="434" y="4180"/>
                  </a:lnTo>
                  <a:lnTo>
                    <a:pt x="307" y="4256"/>
                  </a:lnTo>
                  <a:lnTo>
                    <a:pt x="230" y="4333"/>
                  </a:lnTo>
                  <a:lnTo>
                    <a:pt x="154" y="4435"/>
                  </a:lnTo>
                  <a:lnTo>
                    <a:pt x="77" y="4537"/>
                  </a:lnTo>
                  <a:lnTo>
                    <a:pt x="26" y="4639"/>
                  </a:lnTo>
                  <a:lnTo>
                    <a:pt x="1" y="4766"/>
                  </a:lnTo>
                  <a:lnTo>
                    <a:pt x="1" y="4894"/>
                  </a:lnTo>
                  <a:lnTo>
                    <a:pt x="1" y="5046"/>
                  </a:lnTo>
                  <a:lnTo>
                    <a:pt x="52" y="5199"/>
                  </a:lnTo>
                  <a:lnTo>
                    <a:pt x="128" y="5352"/>
                  </a:lnTo>
                  <a:lnTo>
                    <a:pt x="230" y="5454"/>
                  </a:lnTo>
                  <a:lnTo>
                    <a:pt x="332" y="5556"/>
                  </a:lnTo>
                  <a:lnTo>
                    <a:pt x="485" y="5633"/>
                  </a:lnTo>
                  <a:lnTo>
                    <a:pt x="638" y="5684"/>
                  </a:lnTo>
                  <a:lnTo>
                    <a:pt x="791" y="5709"/>
                  </a:lnTo>
                  <a:lnTo>
                    <a:pt x="918" y="5684"/>
                  </a:lnTo>
                  <a:lnTo>
                    <a:pt x="1046" y="5658"/>
                  </a:lnTo>
                  <a:lnTo>
                    <a:pt x="1148" y="5607"/>
                  </a:lnTo>
                  <a:lnTo>
                    <a:pt x="1275" y="5531"/>
                  </a:lnTo>
                  <a:lnTo>
                    <a:pt x="1352" y="5454"/>
                  </a:lnTo>
                  <a:lnTo>
                    <a:pt x="1428" y="5378"/>
                  </a:lnTo>
                  <a:lnTo>
                    <a:pt x="1505" y="5276"/>
                  </a:lnTo>
                  <a:lnTo>
                    <a:pt x="1556" y="5148"/>
                  </a:lnTo>
                  <a:lnTo>
                    <a:pt x="4130" y="5148"/>
                  </a:lnTo>
                  <a:lnTo>
                    <a:pt x="4181" y="5276"/>
                  </a:lnTo>
                  <a:lnTo>
                    <a:pt x="4257" y="5378"/>
                  </a:lnTo>
                  <a:lnTo>
                    <a:pt x="4334" y="5454"/>
                  </a:lnTo>
                  <a:lnTo>
                    <a:pt x="4436" y="5531"/>
                  </a:lnTo>
                  <a:lnTo>
                    <a:pt x="4537" y="5607"/>
                  </a:lnTo>
                  <a:lnTo>
                    <a:pt x="4639" y="5658"/>
                  </a:lnTo>
                  <a:lnTo>
                    <a:pt x="4767" y="5684"/>
                  </a:lnTo>
                  <a:lnTo>
                    <a:pt x="4894" y="5709"/>
                  </a:lnTo>
                  <a:lnTo>
                    <a:pt x="5047" y="5684"/>
                  </a:lnTo>
                  <a:lnTo>
                    <a:pt x="5200" y="5633"/>
                  </a:lnTo>
                  <a:lnTo>
                    <a:pt x="5353" y="5556"/>
                  </a:lnTo>
                  <a:lnTo>
                    <a:pt x="5455" y="5454"/>
                  </a:lnTo>
                  <a:lnTo>
                    <a:pt x="5557" y="5352"/>
                  </a:lnTo>
                  <a:lnTo>
                    <a:pt x="5633" y="5199"/>
                  </a:lnTo>
                  <a:lnTo>
                    <a:pt x="5684" y="5046"/>
                  </a:lnTo>
                  <a:lnTo>
                    <a:pt x="5710" y="4894"/>
                  </a:lnTo>
                  <a:lnTo>
                    <a:pt x="5684" y="4766"/>
                  </a:lnTo>
                  <a:lnTo>
                    <a:pt x="5659" y="4639"/>
                  </a:lnTo>
                  <a:lnTo>
                    <a:pt x="5608" y="4537"/>
                  </a:lnTo>
                  <a:lnTo>
                    <a:pt x="5531" y="4435"/>
                  </a:lnTo>
                  <a:lnTo>
                    <a:pt x="5455" y="4333"/>
                  </a:lnTo>
                  <a:lnTo>
                    <a:pt x="5379" y="4256"/>
                  </a:lnTo>
                  <a:lnTo>
                    <a:pt x="5277" y="4180"/>
                  </a:lnTo>
                  <a:lnTo>
                    <a:pt x="5149" y="4129"/>
                  </a:lnTo>
                  <a:lnTo>
                    <a:pt x="5149" y="1555"/>
                  </a:lnTo>
                  <a:lnTo>
                    <a:pt x="5277" y="1504"/>
                  </a:lnTo>
                  <a:lnTo>
                    <a:pt x="5379" y="1427"/>
                  </a:lnTo>
                  <a:lnTo>
                    <a:pt x="5455" y="1351"/>
                  </a:lnTo>
                  <a:lnTo>
                    <a:pt x="5531" y="1274"/>
                  </a:lnTo>
                  <a:lnTo>
                    <a:pt x="5608" y="1147"/>
                  </a:lnTo>
                  <a:lnTo>
                    <a:pt x="5659" y="1045"/>
                  </a:lnTo>
                  <a:lnTo>
                    <a:pt x="5684" y="918"/>
                  </a:lnTo>
                  <a:lnTo>
                    <a:pt x="5710" y="790"/>
                  </a:lnTo>
                  <a:lnTo>
                    <a:pt x="5684" y="637"/>
                  </a:lnTo>
                  <a:lnTo>
                    <a:pt x="5633" y="484"/>
                  </a:lnTo>
                  <a:lnTo>
                    <a:pt x="5557" y="332"/>
                  </a:lnTo>
                  <a:lnTo>
                    <a:pt x="5455" y="230"/>
                  </a:lnTo>
                  <a:lnTo>
                    <a:pt x="5353" y="128"/>
                  </a:lnTo>
                  <a:lnTo>
                    <a:pt x="5200" y="51"/>
                  </a:lnTo>
                  <a:lnTo>
                    <a:pt x="5047" y="0"/>
                  </a:lnTo>
                  <a:lnTo>
                    <a:pt x="4767" y="0"/>
                  </a:lnTo>
                  <a:lnTo>
                    <a:pt x="4639" y="26"/>
                  </a:lnTo>
                  <a:lnTo>
                    <a:pt x="4537" y="77"/>
                  </a:lnTo>
                  <a:lnTo>
                    <a:pt x="4436" y="153"/>
                  </a:lnTo>
                  <a:lnTo>
                    <a:pt x="4334" y="230"/>
                  </a:lnTo>
                  <a:lnTo>
                    <a:pt x="4257" y="306"/>
                  </a:lnTo>
                  <a:lnTo>
                    <a:pt x="4181" y="433"/>
                  </a:lnTo>
                  <a:lnTo>
                    <a:pt x="4130" y="535"/>
                  </a:lnTo>
                  <a:lnTo>
                    <a:pt x="1556" y="535"/>
                  </a:lnTo>
                  <a:lnTo>
                    <a:pt x="1505" y="433"/>
                  </a:lnTo>
                  <a:lnTo>
                    <a:pt x="1428" y="306"/>
                  </a:lnTo>
                  <a:lnTo>
                    <a:pt x="1352" y="230"/>
                  </a:lnTo>
                  <a:lnTo>
                    <a:pt x="1275" y="153"/>
                  </a:lnTo>
                  <a:lnTo>
                    <a:pt x="1148" y="77"/>
                  </a:lnTo>
                  <a:lnTo>
                    <a:pt x="1046" y="26"/>
                  </a:lnTo>
                  <a:lnTo>
                    <a:pt x="9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20" name="Google Shape;1607;p71">
              <a:extLst>
                <a:ext uri="{FF2B5EF4-FFF2-40B4-BE49-F238E27FC236}">
                  <a16:creationId xmlns:a16="http://schemas.microsoft.com/office/drawing/2014/main" id="{8F8A7612-C6AB-9B65-04C4-0C9168821414}"/>
                </a:ext>
              </a:extLst>
            </p:cNvPr>
            <p:cNvSpPr/>
            <p:nvPr/>
          </p:nvSpPr>
          <p:spPr>
            <a:xfrm>
              <a:off x="459200" y="4153125"/>
              <a:ext cx="38250" cy="59925"/>
            </a:xfrm>
            <a:custGeom>
              <a:avLst/>
              <a:gdLst/>
              <a:ahLst/>
              <a:cxnLst/>
              <a:rect l="l" t="t" r="r" b="b"/>
              <a:pathLst>
                <a:path w="1530" h="2397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1" y="790"/>
                  </a:lnTo>
                  <a:lnTo>
                    <a:pt x="1" y="918"/>
                  </a:lnTo>
                  <a:lnTo>
                    <a:pt x="52" y="1045"/>
                  </a:lnTo>
                  <a:lnTo>
                    <a:pt x="103" y="1147"/>
                  </a:lnTo>
                  <a:lnTo>
                    <a:pt x="179" y="1249"/>
                  </a:lnTo>
                  <a:lnTo>
                    <a:pt x="281" y="1326"/>
                  </a:lnTo>
                  <a:lnTo>
                    <a:pt x="383" y="1377"/>
                  </a:lnTo>
                  <a:lnTo>
                    <a:pt x="510" y="1428"/>
                  </a:lnTo>
                  <a:lnTo>
                    <a:pt x="1020" y="1428"/>
                  </a:lnTo>
                  <a:lnTo>
                    <a:pt x="1020" y="2141"/>
                  </a:lnTo>
                  <a:lnTo>
                    <a:pt x="1046" y="2243"/>
                  </a:lnTo>
                  <a:lnTo>
                    <a:pt x="1097" y="2320"/>
                  </a:lnTo>
                  <a:lnTo>
                    <a:pt x="1173" y="2371"/>
                  </a:lnTo>
                  <a:lnTo>
                    <a:pt x="1275" y="2396"/>
                  </a:lnTo>
                  <a:lnTo>
                    <a:pt x="1377" y="2371"/>
                  </a:lnTo>
                  <a:lnTo>
                    <a:pt x="1453" y="2320"/>
                  </a:lnTo>
                  <a:lnTo>
                    <a:pt x="1504" y="2243"/>
                  </a:lnTo>
                  <a:lnTo>
                    <a:pt x="1530" y="2141"/>
                  </a:lnTo>
                  <a:lnTo>
                    <a:pt x="1530" y="255"/>
                  </a:lnTo>
                  <a:lnTo>
                    <a:pt x="1504" y="153"/>
                  </a:lnTo>
                  <a:lnTo>
                    <a:pt x="1453" y="77"/>
                  </a:lnTo>
                  <a:lnTo>
                    <a:pt x="1377" y="26"/>
                  </a:lnTo>
                  <a:lnTo>
                    <a:pt x="1275" y="0"/>
                  </a:lnTo>
                  <a:lnTo>
                    <a:pt x="1173" y="26"/>
                  </a:lnTo>
                  <a:lnTo>
                    <a:pt x="1097" y="77"/>
                  </a:lnTo>
                  <a:lnTo>
                    <a:pt x="1046" y="153"/>
                  </a:lnTo>
                  <a:lnTo>
                    <a:pt x="1020" y="255"/>
                  </a:lnTo>
                  <a:lnTo>
                    <a:pt x="1020" y="918"/>
                  </a:lnTo>
                  <a:lnTo>
                    <a:pt x="587" y="918"/>
                  </a:lnTo>
                  <a:lnTo>
                    <a:pt x="536" y="892"/>
                  </a:lnTo>
                  <a:lnTo>
                    <a:pt x="510" y="841"/>
                  </a:lnTo>
                  <a:lnTo>
                    <a:pt x="510" y="790"/>
                  </a:lnTo>
                  <a:lnTo>
                    <a:pt x="510" y="255"/>
                  </a:lnTo>
                  <a:lnTo>
                    <a:pt x="485" y="153"/>
                  </a:lnTo>
                  <a:lnTo>
                    <a:pt x="434" y="77"/>
                  </a:lnTo>
                  <a:lnTo>
                    <a:pt x="357" y="2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21" name="Google Shape;1608;p71">
              <a:extLst>
                <a:ext uri="{FF2B5EF4-FFF2-40B4-BE49-F238E27FC236}">
                  <a16:creationId xmlns:a16="http://schemas.microsoft.com/office/drawing/2014/main" id="{72439150-AB33-BDAC-EFEE-090346E0C80F}"/>
                </a:ext>
              </a:extLst>
            </p:cNvPr>
            <p:cNvSpPr/>
            <p:nvPr/>
          </p:nvSpPr>
          <p:spPr>
            <a:xfrm>
              <a:off x="558600" y="4153125"/>
              <a:ext cx="38250" cy="59925"/>
            </a:xfrm>
            <a:custGeom>
              <a:avLst/>
              <a:gdLst/>
              <a:ahLst/>
              <a:cxnLst/>
              <a:rect l="l" t="t" r="r" b="b"/>
              <a:pathLst>
                <a:path w="1530" h="2397" extrusionOk="0">
                  <a:moveTo>
                    <a:pt x="459" y="0"/>
                  </a:moveTo>
                  <a:lnTo>
                    <a:pt x="357" y="51"/>
                  </a:lnTo>
                  <a:lnTo>
                    <a:pt x="255" y="102"/>
                  </a:lnTo>
                  <a:lnTo>
                    <a:pt x="153" y="179"/>
                  </a:lnTo>
                  <a:lnTo>
                    <a:pt x="102" y="255"/>
                  </a:lnTo>
                  <a:lnTo>
                    <a:pt x="26" y="357"/>
                  </a:lnTo>
                  <a:lnTo>
                    <a:pt x="1" y="485"/>
                  </a:lnTo>
                  <a:lnTo>
                    <a:pt x="1" y="587"/>
                  </a:lnTo>
                  <a:lnTo>
                    <a:pt x="1" y="867"/>
                  </a:lnTo>
                  <a:lnTo>
                    <a:pt x="1" y="994"/>
                  </a:lnTo>
                  <a:lnTo>
                    <a:pt x="26" y="1096"/>
                  </a:lnTo>
                  <a:lnTo>
                    <a:pt x="102" y="1198"/>
                  </a:lnTo>
                  <a:lnTo>
                    <a:pt x="153" y="1300"/>
                  </a:lnTo>
                  <a:lnTo>
                    <a:pt x="255" y="1377"/>
                  </a:lnTo>
                  <a:lnTo>
                    <a:pt x="357" y="1428"/>
                  </a:lnTo>
                  <a:lnTo>
                    <a:pt x="459" y="1453"/>
                  </a:lnTo>
                  <a:lnTo>
                    <a:pt x="587" y="1479"/>
                  </a:lnTo>
                  <a:lnTo>
                    <a:pt x="918" y="1479"/>
                  </a:lnTo>
                  <a:lnTo>
                    <a:pt x="994" y="1504"/>
                  </a:lnTo>
                  <a:lnTo>
                    <a:pt x="1020" y="1555"/>
                  </a:lnTo>
                  <a:lnTo>
                    <a:pt x="1020" y="1784"/>
                  </a:lnTo>
                  <a:lnTo>
                    <a:pt x="994" y="1861"/>
                  </a:lnTo>
                  <a:lnTo>
                    <a:pt x="918" y="1886"/>
                  </a:lnTo>
                  <a:lnTo>
                    <a:pt x="255" y="1886"/>
                  </a:lnTo>
                  <a:lnTo>
                    <a:pt x="153" y="1912"/>
                  </a:lnTo>
                  <a:lnTo>
                    <a:pt x="51" y="1963"/>
                  </a:lnTo>
                  <a:lnTo>
                    <a:pt x="1" y="2039"/>
                  </a:lnTo>
                  <a:lnTo>
                    <a:pt x="1" y="2141"/>
                  </a:lnTo>
                  <a:lnTo>
                    <a:pt x="1" y="2243"/>
                  </a:lnTo>
                  <a:lnTo>
                    <a:pt x="51" y="2320"/>
                  </a:lnTo>
                  <a:lnTo>
                    <a:pt x="153" y="2371"/>
                  </a:lnTo>
                  <a:lnTo>
                    <a:pt x="255" y="2396"/>
                  </a:lnTo>
                  <a:lnTo>
                    <a:pt x="918" y="2396"/>
                  </a:lnTo>
                  <a:lnTo>
                    <a:pt x="1045" y="2371"/>
                  </a:lnTo>
                  <a:lnTo>
                    <a:pt x="1147" y="2345"/>
                  </a:lnTo>
                  <a:lnTo>
                    <a:pt x="1249" y="2294"/>
                  </a:lnTo>
                  <a:lnTo>
                    <a:pt x="1351" y="2218"/>
                  </a:lnTo>
                  <a:lnTo>
                    <a:pt x="1428" y="2116"/>
                  </a:lnTo>
                  <a:lnTo>
                    <a:pt x="1479" y="2014"/>
                  </a:lnTo>
                  <a:lnTo>
                    <a:pt x="1504" y="1912"/>
                  </a:lnTo>
                  <a:lnTo>
                    <a:pt x="1530" y="1784"/>
                  </a:lnTo>
                  <a:lnTo>
                    <a:pt x="1530" y="1555"/>
                  </a:lnTo>
                  <a:lnTo>
                    <a:pt x="1504" y="1428"/>
                  </a:lnTo>
                  <a:lnTo>
                    <a:pt x="1479" y="1326"/>
                  </a:lnTo>
                  <a:lnTo>
                    <a:pt x="1428" y="1224"/>
                  </a:lnTo>
                  <a:lnTo>
                    <a:pt x="1351" y="1122"/>
                  </a:lnTo>
                  <a:lnTo>
                    <a:pt x="1249" y="1071"/>
                  </a:lnTo>
                  <a:lnTo>
                    <a:pt x="1147" y="994"/>
                  </a:lnTo>
                  <a:lnTo>
                    <a:pt x="1045" y="969"/>
                  </a:lnTo>
                  <a:lnTo>
                    <a:pt x="587" y="969"/>
                  </a:lnTo>
                  <a:lnTo>
                    <a:pt x="510" y="943"/>
                  </a:lnTo>
                  <a:lnTo>
                    <a:pt x="485" y="867"/>
                  </a:lnTo>
                  <a:lnTo>
                    <a:pt x="485" y="587"/>
                  </a:lnTo>
                  <a:lnTo>
                    <a:pt x="510" y="536"/>
                  </a:lnTo>
                  <a:lnTo>
                    <a:pt x="587" y="510"/>
                  </a:lnTo>
                  <a:lnTo>
                    <a:pt x="1275" y="510"/>
                  </a:lnTo>
                  <a:lnTo>
                    <a:pt x="1377" y="485"/>
                  </a:lnTo>
                  <a:lnTo>
                    <a:pt x="1453" y="434"/>
                  </a:lnTo>
                  <a:lnTo>
                    <a:pt x="1504" y="357"/>
                  </a:lnTo>
                  <a:lnTo>
                    <a:pt x="1530" y="255"/>
                  </a:lnTo>
                  <a:lnTo>
                    <a:pt x="1504" y="153"/>
                  </a:lnTo>
                  <a:lnTo>
                    <a:pt x="1453" y="77"/>
                  </a:lnTo>
                  <a:lnTo>
                    <a:pt x="1377" y="2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22" name="Google Shape;1609;p71">
              <a:extLst>
                <a:ext uri="{FF2B5EF4-FFF2-40B4-BE49-F238E27FC236}">
                  <a16:creationId xmlns:a16="http://schemas.microsoft.com/office/drawing/2014/main" id="{CD541C93-2FF3-8F5F-89DE-357C991CBA09}"/>
                </a:ext>
              </a:extLst>
            </p:cNvPr>
            <p:cNvSpPr/>
            <p:nvPr/>
          </p:nvSpPr>
          <p:spPr>
            <a:xfrm>
              <a:off x="507000" y="4162050"/>
              <a:ext cx="42075" cy="42075"/>
            </a:xfrm>
            <a:custGeom>
              <a:avLst/>
              <a:gdLst/>
              <a:ahLst/>
              <a:cxnLst/>
              <a:rect l="l" t="t" r="r" b="b"/>
              <a:pathLst>
                <a:path w="1683" h="1683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26" y="357"/>
                  </a:lnTo>
                  <a:lnTo>
                    <a:pt x="77" y="433"/>
                  </a:lnTo>
                  <a:lnTo>
                    <a:pt x="484" y="841"/>
                  </a:lnTo>
                  <a:lnTo>
                    <a:pt x="77" y="1249"/>
                  </a:lnTo>
                  <a:lnTo>
                    <a:pt x="26" y="1325"/>
                  </a:lnTo>
                  <a:lnTo>
                    <a:pt x="0" y="1427"/>
                  </a:lnTo>
                  <a:lnTo>
                    <a:pt x="26" y="1504"/>
                  </a:lnTo>
                  <a:lnTo>
                    <a:pt x="77" y="1606"/>
                  </a:lnTo>
                  <a:lnTo>
                    <a:pt x="153" y="1657"/>
                  </a:lnTo>
                  <a:lnTo>
                    <a:pt x="255" y="1682"/>
                  </a:lnTo>
                  <a:lnTo>
                    <a:pt x="357" y="1657"/>
                  </a:lnTo>
                  <a:lnTo>
                    <a:pt x="433" y="1606"/>
                  </a:lnTo>
                  <a:lnTo>
                    <a:pt x="841" y="1198"/>
                  </a:lnTo>
                  <a:lnTo>
                    <a:pt x="1249" y="1606"/>
                  </a:lnTo>
                  <a:lnTo>
                    <a:pt x="1325" y="1657"/>
                  </a:lnTo>
                  <a:lnTo>
                    <a:pt x="1427" y="1682"/>
                  </a:lnTo>
                  <a:lnTo>
                    <a:pt x="1504" y="1657"/>
                  </a:lnTo>
                  <a:lnTo>
                    <a:pt x="1606" y="1606"/>
                  </a:lnTo>
                  <a:lnTo>
                    <a:pt x="1657" y="1504"/>
                  </a:lnTo>
                  <a:lnTo>
                    <a:pt x="1682" y="1427"/>
                  </a:lnTo>
                  <a:lnTo>
                    <a:pt x="1657" y="1325"/>
                  </a:lnTo>
                  <a:lnTo>
                    <a:pt x="1606" y="1249"/>
                  </a:lnTo>
                  <a:lnTo>
                    <a:pt x="1198" y="841"/>
                  </a:lnTo>
                  <a:lnTo>
                    <a:pt x="1606" y="433"/>
                  </a:lnTo>
                  <a:lnTo>
                    <a:pt x="1657" y="357"/>
                  </a:lnTo>
                  <a:lnTo>
                    <a:pt x="1682" y="255"/>
                  </a:lnTo>
                  <a:lnTo>
                    <a:pt x="1657" y="153"/>
                  </a:lnTo>
                  <a:lnTo>
                    <a:pt x="1606" y="77"/>
                  </a:lnTo>
                  <a:lnTo>
                    <a:pt x="1504" y="26"/>
                  </a:lnTo>
                  <a:lnTo>
                    <a:pt x="1427" y="0"/>
                  </a:lnTo>
                  <a:lnTo>
                    <a:pt x="1325" y="26"/>
                  </a:lnTo>
                  <a:lnTo>
                    <a:pt x="1249" y="77"/>
                  </a:lnTo>
                  <a:lnTo>
                    <a:pt x="841" y="484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23" name="Google Shape;1610;p71">
              <a:extLst>
                <a:ext uri="{FF2B5EF4-FFF2-40B4-BE49-F238E27FC236}">
                  <a16:creationId xmlns:a16="http://schemas.microsoft.com/office/drawing/2014/main" id="{6ABF6158-FE57-4A1B-7575-134E41CFAE7C}"/>
                </a:ext>
              </a:extLst>
            </p:cNvPr>
            <p:cNvSpPr/>
            <p:nvPr/>
          </p:nvSpPr>
          <p:spPr>
            <a:xfrm>
              <a:off x="459200" y="4221300"/>
              <a:ext cx="137650" cy="12775"/>
            </a:xfrm>
            <a:custGeom>
              <a:avLst/>
              <a:gdLst/>
              <a:ahLst/>
              <a:cxnLst/>
              <a:rect l="l" t="t" r="r" b="b"/>
              <a:pathLst>
                <a:path w="5506" h="511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79"/>
                  </a:lnTo>
                  <a:lnTo>
                    <a:pt x="1" y="255"/>
                  </a:lnTo>
                  <a:lnTo>
                    <a:pt x="26" y="357"/>
                  </a:lnTo>
                  <a:lnTo>
                    <a:pt x="77" y="434"/>
                  </a:lnTo>
                  <a:lnTo>
                    <a:pt x="154" y="510"/>
                  </a:lnTo>
                  <a:lnTo>
                    <a:pt x="5353" y="510"/>
                  </a:lnTo>
                  <a:lnTo>
                    <a:pt x="5429" y="434"/>
                  </a:lnTo>
                  <a:lnTo>
                    <a:pt x="5480" y="357"/>
                  </a:lnTo>
                  <a:lnTo>
                    <a:pt x="5506" y="255"/>
                  </a:lnTo>
                  <a:lnTo>
                    <a:pt x="5480" y="179"/>
                  </a:lnTo>
                  <a:lnTo>
                    <a:pt x="5429" y="77"/>
                  </a:lnTo>
                  <a:lnTo>
                    <a:pt x="5353" y="26"/>
                  </a:lnTo>
                  <a:lnTo>
                    <a:pt x="52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</p:grpSp>
      <p:grpSp>
        <p:nvGrpSpPr>
          <p:cNvPr id="24" name="Google Shape;1213;p71">
            <a:extLst>
              <a:ext uri="{FF2B5EF4-FFF2-40B4-BE49-F238E27FC236}">
                <a16:creationId xmlns:a16="http://schemas.microsoft.com/office/drawing/2014/main" id="{FD631DB8-99FA-B285-1C37-2D1D23D8131F}"/>
              </a:ext>
            </a:extLst>
          </p:cNvPr>
          <p:cNvGrpSpPr/>
          <p:nvPr/>
        </p:nvGrpSpPr>
        <p:grpSpPr>
          <a:xfrm>
            <a:off x="4910796" y="2154836"/>
            <a:ext cx="310325" cy="433275"/>
            <a:chOff x="1045375" y="1270025"/>
            <a:chExt cx="310325" cy="433275"/>
          </a:xfrm>
        </p:grpSpPr>
        <p:sp>
          <p:nvSpPr>
            <p:cNvPr id="25" name="Google Shape;1214;p71">
              <a:extLst>
                <a:ext uri="{FF2B5EF4-FFF2-40B4-BE49-F238E27FC236}">
                  <a16:creationId xmlns:a16="http://schemas.microsoft.com/office/drawing/2014/main" id="{E426B324-5EF5-8F88-7832-F534BCAC6935}"/>
                </a:ext>
              </a:extLst>
            </p:cNvPr>
            <p:cNvSpPr/>
            <p:nvPr/>
          </p:nvSpPr>
          <p:spPr>
            <a:xfrm>
              <a:off x="1074700" y="1298675"/>
              <a:ext cx="252325" cy="98150"/>
            </a:xfrm>
            <a:custGeom>
              <a:avLst/>
              <a:gdLst/>
              <a:ahLst/>
              <a:cxnLst/>
              <a:rect l="l" t="t" r="r" b="b"/>
              <a:pathLst>
                <a:path w="10093" h="3926" extrusionOk="0">
                  <a:moveTo>
                    <a:pt x="9583" y="511"/>
                  </a:moveTo>
                  <a:lnTo>
                    <a:pt x="9583" y="3416"/>
                  </a:lnTo>
                  <a:lnTo>
                    <a:pt x="510" y="3416"/>
                  </a:lnTo>
                  <a:lnTo>
                    <a:pt x="510" y="511"/>
                  </a:lnTo>
                  <a:close/>
                  <a:moveTo>
                    <a:pt x="255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0" y="256"/>
                  </a:lnTo>
                  <a:lnTo>
                    <a:pt x="0" y="3671"/>
                  </a:lnTo>
                  <a:lnTo>
                    <a:pt x="26" y="3773"/>
                  </a:lnTo>
                  <a:lnTo>
                    <a:pt x="77" y="3849"/>
                  </a:lnTo>
                  <a:lnTo>
                    <a:pt x="153" y="3926"/>
                  </a:lnTo>
                  <a:lnTo>
                    <a:pt x="9940" y="3926"/>
                  </a:lnTo>
                  <a:lnTo>
                    <a:pt x="10016" y="3849"/>
                  </a:lnTo>
                  <a:lnTo>
                    <a:pt x="10067" y="3773"/>
                  </a:lnTo>
                  <a:lnTo>
                    <a:pt x="10093" y="3671"/>
                  </a:lnTo>
                  <a:lnTo>
                    <a:pt x="10093" y="256"/>
                  </a:lnTo>
                  <a:lnTo>
                    <a:pt x="10067" y="154"/>
                  </a:lnTo>
                  <a:lnTo>
                    <a:pt x="10016" y="77"/>
                  </a:lnTo>
                  <a:lnTo>
                    <a:pt x="9940" y="26"/>
                  </a:lnTo>
                  <a:lnTo>
                    <a:pt x="98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26" name="Google Shape;1215;p71">
              <a:extLst>
                <a:ext uri="{FF2B5EF4-FFF2-40B4-BE49-F238E27FC236}">
                  <a16:creationId xmlns:a16="http://schemas.microsoft.com/office/drawing/2014/main" id="{9240D67F-315E-5ADC-AB32-A5B44CD3BC06}"/>
                </a:ext>
              </a:extLst>
            </p:cNvPr>
            <p:cNvSpPr/>
            <p:nvPr/>
          </p:nvSpPr>
          <p:spPr>
            <a:xfrm>
              <a:off x="1074700" y="1424850"/>
              <a:ext cx="63725" cy="63725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1963" y="484"/>
                  </a:moveTo>
                  <a:lnTo>
                    <a:pt x="2014" y="510"/>
                  </a:lnTo>
                  <a:lnTo>
                    <a:pt x="2039" y="586"/>
                  </a:lnTo>
                  <a:lnTo>
                    <a:pt x="2039" y="1963"/>
                  </a:lnTo>
                  <a:lnTo>
                    <a:pt x="2014" y="2014"/>
                  </a:lnTo>
                  <a:lnTo>
                    <a:pt x="1963" y="2039"/>
                  </a:lnTo>
                  <a:lnTo>
                    <a:pt x="586" y="2039"/>
                  </a:lnTo>
                  <a:lnTo>
                    <a:pt x="535" y="2014"/>
                  </a:lnTo>
                  <a:lnTo>
                    <a:pt x="510" y="1963"/>
                  </a:lnTo>
                  <a:lnTo>
                    <a:pt x="510" y="586"/>
                  </a:lnTo>
                  <a:lnTo>
                    <a:pt x="535" y="510"/>
                  </a:lnTo>
                  <a:lnTo>
                    <a:pt x="586" y="484"/>
                  </a:lnTo>
                  <a:close/>
                  <a:moveTo>
                    <a:pt x="459" y="0"/>
                  </a:moveTo>
                  <a:lnTo>
                    <a:pt x="357" y="26"/>
                  </a:lnTo>
                  <a:lnTo>
                    <a:pt x="255" y="77"/>
                  </a:lnTo>
                  <a:lnTo>
                    <a:pt x="179" y="153"/>
                  </a:lnTo>
                  <a:lnTo>
                    <a:pt x="102" y="255"/>
                  </a:lnTo>
                  <a:lnTo>
                    <a:pt x="51" y="357"/>
                  </a:lnTo>
                  <a:lnTo>
                    <a:pt x="0" y="459"/>
                  </a:lnTo>
                  <a:lnTo>
                    <a:pt x="0" y="586"/>
                  </a:lnTo>
                  <a:lnTo>
                    <a:pt x="0" y="1963"/>
                  </a:lnTo>
                  <a:lnTo>
                    <a:pt x="0" y="2064"/>
                  </a:lnTo>
                  <a:lnTo>
                    <a:pt x="51" y="2192"/>
                  </a:lnTo>
                  <a:lnTo>
                    <a:pt x="102" y="2294"/>
                  </a:lnTo>
                  <a:lnTo>
                    <a:pt x="179" y="2370"/>
                  </a:lnTo>
                  <a:lnTo>
                    <a:pt x="255" y="2447"/>
                  </a:lnTo>
                  <a:lnTo>
                    <a:pt x="357" y="2498"/>
                  </a:lnTo>
                  <a:lnTo>
                    <a:pt x="459" y="2549"/>
                  </a:lnTo>
                  <a:lnTo>
                    <a:pt x="2090" y="2549"/>
                  </a:lnTo>
                  <a:lnTo>
                    <a:pt x="2192" y="2498"/>
                  </a:lnTo>
                  <a:lnTo>
                    <a:pt x="2294" y="2447"/>
                  </a:lnTo>
                  <a:lnTo>
                    <a:pt x="2396" y="2370"/>
                  </a:lnTo>
                  <a:lnTo>
                    <a:pt x="2447" y="2294"/>
                  </a:lnTo>
                  <a:lnTo>
                    <a:pt x="2523" y="2192"/>
                  </a:lnTo>
                  <a:lnTo>
                    <a:pt x="2549" y="2064"/>
                  </a:lnTo>
                  <a:lnTo>
                    <a:pt x="2549" y="1963"/>
                  </a:lnTo>
                  <a:lnTo>
                    <a:pt x="2549" y="586"/>
                  </a:lnTo>
                  <a:lnTo>
                    <a:pt x="2549" y="459"/>
                  </a:lnTo>
                  <a:lnTo>
                    <a:pt x="2523" y="357"/>
                  </a:lnTo>
                  <a:lnTo>
                    <a:pt x="2447" y="255"/>
                  </a:lnTo>
                  <a:lnTo>
                    <a:pt x="2396" y="153"/>
                  </a:lnTo>
                  <a:lnTo>
                    <a:pt x="2294" y="77"/>
                  </a:lnTo>
                  <a:lnTo>
                    <a:pt x="2192" y="26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27" name="Google Shape;1216;p71">
              <a:extLst>
                <a:ext uri="{FF2B5EF4-FFF2-40B4-BE49-F238E27FC236}">
                  <a16:creationId xmlns:a16="http://schemas.microsoft.com/office/drawing/2014/main" id="{F67E9516-B680-D3FF-6C26-4D75C5266887}"/>
                </a:ext>
              </a:extLst>
            </p:cNvPr>
            <p:cNvSpPr/>
            <p:nvPr/>
          </p:nvSpPr>
          <p:spPr>
            <a:xfrm>
              <a:off x="1169000" y="1424850"/>
              <a:ext cx="63725" cy="63725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1963" y="484"/>
                  </a:moveTo>
                  <a:lnTo>
                    <a:pt x="2014" y="510"/>
                  </a:lnTo>
                  <a:lnTo>
                    <a:pt x="2039" y="586"/>
                  </a:lnTo>
                  <a:lnTo>
                    <a:pt x="2039" y="1963"/>
                  </a:lnTo>
                  <a:lnTo>
                    <a:pt x="2014" y="2014"/>
                  </a:lnTo>
                  <a:lnTo>
                    <a:pt x="1963" y="2039"/>
                  </a:lnTo>
                  <a:lnTo>
                    <a:pt x="586" y="2039"/>
                  </a:lnTo>
                  <a:lnTo>
                    <a:pt x="510" y="2014"/>
                  </a:lnTo>
                  <a:lnTo>
                    <a:pt x="484" y="1963"/>
                  </a:lnTo>
                  <a:lnTo>
                    <a:pt x="484" y="586"/>
                  </a:lnTo>
                  <a:lnTo>
                    <a:pt x="510" y="510"/>
                  </a:lnTo>
                  <a:lnTo>
                    <a:pt x="586" y="484"/>
                  </a:lnTo>
                  <a:close/>
                  <a:moveTo>
                    <a:pt x="459" y="0"/>
                  </a:moveTo>
                  <a:lnTo>
                    <a:pt x="357" y="26"/>
                  </a:lnTo>
                  <a:lnTo>
                    <a:pt x="255" y="77"/>
                  </a:lnTo>
                  <a:lnTo>
                    <a:pt x="153" y="153"/>
                  </a:lnTo>
                  <a:lnTo>
                    <a:pt x="102" y="255"/>
                  </a:lnTo>
                  <a:lnTo>
                    <a:pt x="26" y="357"/>
                  </a:lnTo>
                  <a:lnTo>
                    <a:pt x="0" y="459"/>
                  </a:lnTo>
                  <a:lnTo>
                    <a:pt x="0" y="586"/>
                  </a:lnTo>
                  <a:lnTo>
                    <a:pt x="0" y="1963"/>
                  </a:lnTo>
                  <a:lnTo>
                    <a:pt x="0" y="2064"/>
                  </a:lnTo>
                  <a:lnTo>
                    <a:pt x="26" y="2192"/>
                  </a:lnTo>
                  <a:lnTo>
                    <a:pt x="102" y="2294"/>
                  </a:lnTo>
                  <a:lnTo>
                    <a:pt x="153" y="2370"/>
                  </a:lnTo>
                  <a:lnTo>
                    <a:pt x="255" y="2447"/>
                  </a:lnTo>
                  <a:lnTo>
                    <a:pt x="357" y="2498"/>
                  </a:lnTo>
                  <a:lnTo>
                    <a:pt x="459" y="2549"/>
                  </a:lnTo>
                  <a:lnTo>
                    <a:pt x="2065" y="2549"/>
                  </a:lnTo>
                  <a:lnTo>
                    <a:pt x="2192" y="2498"/>
                  </a:lnTo>
                  <a:lnTo>
                    <a:pt x="2294" y="2447"/>
                  </a:lnTo>
                  <a:lnTo>
                    <a:pt x="2370" y="2370"/>
                  </a:lnTo>
                  <a:lnTo>
                    <a:pt x="2447" y="2294"/>
                  </a:lnTo>
                  <a:lnTo>
                    <a:pt x="2498" y="2192"/>
                  </a:lnTo>
                  <a:lnTo>
                    <a:pt x="2549" y="2064"/>
                  </a:lnTo>
                  <a:lnTo>
                    <a:pt x="2549" y="1963"/>
                  </a:lnTo>
                  <a:lnTo>
                    <a:pt x="2549" y="586"/>
                  </a:lnTo>
                  <a:lnTo>
                    <a:pt x="2549" y="459"/>
                  </a:lnTo>
                  <a:lnTo>
                    <a:pt x="2498" y="357"/>
                  </a:lnTo>
                  <a:lnTo>
                    <a:pt x="2447" y="255"/>
                  </a:lnTo>
                  <a:lnTo>
                    <a:pt x="2370" y="153"/>
                  </a:lnTo>
                  <a:lnTo>
                    <a:pt x="2294" y="77"/>
                  </a:lnTo>
                  <a:lnTo>
                    <a:pt x="2192" y="26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28" name="Google Shape;1217;p71">
              <a:extLst>
                <a:ext uri="{FF2B5EF4-FFF2-40B4-BE49-F238E27FC236}">
                  <a16:creationId xmlns:a16="http://schemas.microsoft.com/office/drawing/2014/main" id="{F4E4086A-C201-C1EE-87DE-E3D671F5FFB3}"/>
                </a:ext>
              </a:extLst>
            </p:cNvPr>
            <p:cNvSpPr/>
            <p:nvPr/>
          </p:nvSpPr>
          <p:spPr>
            <a:xfrm>
              <a:off x="1074700" y="1512775"/>
              <a:ext cx="63725" cy="63725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1963" y="510"/>
                  </a:moveTo>
                  <a:lnTo>
                    <a:pt x="2014" y="535"/>
                  </a:lnTo>
                  <a:lnTo>
                    <a:pt x="2039" y="586"/>
                  </a:lnTo>
                  <a:lnTo>
                    <a:pt x="2039" y="1963"/>
                  </a:lnTo>
                  <a:lnTo>
                    <a:pt x="2014" y="2014"/>
                  </a:lnTo>
                  <a:lnTo>
                    <a:pt x="1963" y="2039"/>
                  </a:lnTo>
                  <a:lnTo>
                    <a:pt x="586" y="2039"/>
                  </a:lnTo>
                  <a:lnTo>
                    <a:pt x="535" y="2014"/>
                  </a:lnTo>
                  <a:lnTo>
                    <a:pt x="510" y="1963"/>
                  </a:lnTo>
                  <a:lnTo>
                    <a:pt x="510" y="586"/>
                  </a:lnTo>
                  <a:lnTo>
                    <a:pt x="535" y="535"/>
                  </a:lnTo>
                  <a:lnTo>
                    <a:pt x="586" y="510"/>
                  </a:lnTo>
                  <a:close/>
                  <a:moveTo>
                    <a:pt x="459" y="0"/>
                  </a:moveTo>
                  <a:lnTo>
                    <a:pt x="357" y="51"/>
                  </a:lnTo>
                  <a:lnTo>
                    <a:pt x="255" y="102"/>
                  </a:lnTo>
                  <a:lnTo>
                    <a:pt x="179" y="179"/>
                  </a:lnTo>
                  <a:lnTo>
                    <a:pt x="102" y="255"/>
                  </a:lnTo>
                  <a:lnTo>
                    <a:pt x="51" y="357"/>
                  </a:lnTo>
                  <a:lnTo>
                    <a:pt x="0" y="459"/>
                  </a:lnTo>
                  <a:lnTo>
                    <a:pt x="0" y="586"/>
                  </a:lnTo>
                  <a:lnTo>
                    <a:pt x="0" y="1963"/>
                  </a:lnTo>
                  <a:lnTo>
                    <a:pt x="0" y="2090"/>
                  </a:lnTo>
                  <a:lnTo>
                    <a:pt x="51" y="2192"/>
                  </a:lnTo>
                  <a:lnTo>
                    <a:pt x="102" y="2294"/>
                  </a:lnTo>
                  <a:lnTo>
                    <a:pt x="179" y="2370"/>
                  </a:lnTo>
                  <a:lnTo>
                    <a:pt x="255" y="2447"/>
                  </a:lnTo>
                  <a:lnTo>
                    <a:pt x="357" y="2498"/>
                  </a:lnTo>
                  <a:lnTo>
                    <a:pt x="459" y="2549"/>
                  </a:lnTo>
                  <a:lnTo>
                    <a:pt x="2090" y="2549"/>
                  </a:lnTo>
                  <a:lnTo>
                    <a:pt x="2192" y="2498"/>
                  </a:lnTo>
                  <a:lnTo>
                    <a:pt x="2294" y="2447"/>
                  </a:lnTo>
                  <a:lnTo>
                    <a:pt x="2396" y="2370"/>
                  </a:lnTo>
                  <a:lnTo>
                    <a:pt x="2447" y="2294"/>
                  </a:lnTo>
                  <a:lnTo>
                    <a:pt x="2523" y="2192"/>
                  </a:lnTo>
                  <a:lnTo>
                    <a:pt x="2549" y="2090"/>
                  </a:lnTo>
                  <a:lnTo>
                    <a:pt x="2549" y="1963"/>
                  </a:lnTo>
                  <a:lnTo>
                    <a:pt x="2549" y="586"/>
                  </a:lnTo>
                  <a:lnTo>
                    <a:pt x="2549" y="459"/>
                  </a:lnTo>
                  <a:lnTo>
                    <a:pt x="2523" y="357"/>
                  </a:lnTo>
                  <a:lnTo>
                    <a:pt x="2447" y="255"/>
                  </a:lnTo>
                  <a:lnTo>
                    <a:pt x="2396" y="179"/>
                  </a:lnTo>
                  <a:lnTo>
                    <a:pt x="2294" y="102"/>
                  </a:lnTo>
                  <a:lnTo>
                    <a:pt x="2192" y="51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29" name="Google Shape;1218;p71">
              <a:extLst>
                <a:ext uri="{FF2B5EF4-FFF2-40B4-BE49-F238E27FC236}">
                  <a16:creationId xmlns:a16="http://schemas.microsoft.com/office/drawing/2014/main" id="{EB72502D-A28B-EB87-8E78-1ABF5EB6746E}"/>
                </a:ext>
              </a:extLst>
            </p:cNvPr>
            <p:cNvSpPr/>
            <p:nvPr/>
          </p:nvSpPr>
          <p:spPr>
            <a:xfrm>
              <a:off x="1169000" y="1512775"/>
              <a:ext cx="63725" cy="63725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1963" y="510"/>
                  </a:moveTo>
                  <a:lnTo>
                    <a:pt x="2014" y="535"/>
                  </a:lnTo>
                  <a:lnTo>
                    <a:pt x="2039" y="586"/>
                  </a:lnTo>
                  <a:lnTo>
                    <a:pt x="2039" y="1963"/>
                  </a:lnTo>
                  <a:lnTo>
                    <a:pt x="2014" y="2014"/>
                  </a:lnTo>
                  <a:lnTo>
                    <a:pt x="1963" y="2039"/>
                  </a:lnTo>
                  <a:lnTo>
                    <a:pt x="586" y="2039"/>
                  </a:lnTo>
                  <a:lnTo>
                    <a:pt x="510" y="2014"/>
                  </a:lnTo>
                  <a:lnTo>
                    <a:pt x="484" y="1963"/>
                  </a:lnTo>
                  <a:lnTo>
                    <a:pt x="484" y="586"/>
                  </a:lnTo>
                  <a:lnTo>
                    <a:pt x="510" y="535"/>
                  </a:lnTo>
                  <a:lnTo>
                    <a:pt x="586" y="510"/>
                  </a:lnTo>
                  <a:close/>
                  <a:moveTo>
                    <a:pt x="459" y="0"/>
                  </a:moveTo>
                  <a:lnTo>
                    <a:pt x="357" y="51"/>
                  </a:lnTo>
                  <a:lnTo>
                    <a:pt x="255" y="102"/>
                  </a:lnTo>
                  <a:lnTo>
                    <a:pt x="153" y="179"/>
                  </a:lnTo>
                  <a:lnTo>
                    <a:pt x="102" y="255"/>
                  </a:lnTo>
                  <a:lnTo>
                    <a:pt x="26" y="357"/>
                  </a:lnTo>
                  <a:lnTo>
                    <a:pt x="0" y="459"/>
                  </a:lnTo>
                  <a:lnTo>
                    <a:pt x="0" y="586"/>
                  </a:lnTo>
                  <a:lnTo>
                    <a:pt x="0" y="1963"/>
                  </a:lnTo>
                  <a:lnTo>
                    <a:pt x="0" y="2090"/>
                  </a:lnTo>
                  <a:lnTo>
                    <a:pt x="26" y="2192"/>
                  </a:lnTo>
                  <a:lnTo>
                    <a:pt x="102" y="2294"/>
                  </a:lnTo>
                  <a:lnTo>
                    <a:pt x="153" y="2370"/>
                  </a:lnTo>
                  <a:lnTo>
                    <a:pt x="255" y="2447"/>
                  </a:lnTo>
                  <a:lnTo>
                    <a:pt x="357" y="2498"/>
                  </a:lnTo>
                  <a:lnTo>
                    <a:pt x="459" y="2549"/>
                  </a:lnTo>
                  <a:lnTo>
                    <a:pt x="2065" y="2549"/>
                  </a:lnTo>
                  <a:lnTo>
                    <a:pt x="2192" y="2498"/>
                  </a:lnTo>
                  <a:lnTo>
                    <a:pt x="2294" y="2447"/>
                  </a:lnTo>
                  <a:lnTo>
                    <a:pt x="2370" y="2370"/>
                  </a:lnTo>
                  <a:lnTo>
                    <a:pt x="2447" y="2294"/>
                  </a:lnTo>
                  <a:lnTo>
                    <a:pt x="2498" y="2192"/>
                  </a:lnTo>
                  <a:lnTo>
                    <a:pt x="2549" y="2090"/>
                  </a:lnTo>
                  <a:lnTo>
                    <a:pt x="2549" y="1963"/>
                  </a:lnTo>
                  <a:lnTo>
                    <a:pt x="2549" y="586"/>
                  </a:lnTo>
                  <a:lnTo>
                    <a:pt x="2549" y="459"/>
                  </a:lnTo>
                  <a:lnTo>
                    <a:pt x="2498" y="357"/>
                  </a:lnTo>
                  <a:lnTo>
                    <a:pt x="2447" y="255"/>
                  </a:lnTo>
                  <a:lnTo>
                    <a:pt x="2370" y="179"/>
                  </a:lnTo>
                  <a:lnTo>
                    <a:pt x="2294" y="102"/>
                  </a:lnTo>
                  <a:lnTo>
                    <a:pt x="2192" y="51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30" name="Google Shape;1219;p71">
              <a:extLst>
                <a:ext uri="{FF2B5EF4-FFF2-40B4-BE49-F238E27FC236}">
                  <a16:creationId xmlns:a16="http://schemas.microsoft.com/office/drawing/2014/main" id="{FD63DE94-78BF-FF49-9E13-A7810A7BDF43}"/>
                </a:ext>
              </a:extLst>
            </p:cNvPr>
            <p:cNvSpPr/>
            <p:nvPr/>
          </p:nvSpPr>
          <p:spPr>
            <a:xfrm>
              <a:off x="1074700" y="1600700"/>
              <a:ext cx="63725" cy="64375"/>
            </a:xfrm>
            <a:custGeom>
              <a:avLst/>
              <a:gdLst/>
              <a:ahLst/>
              <a:cxnLst/>
              <a:rect l="l" t="t" r="r" b="b"/>
              <a:pathLst>
                <a:path w="2549" h="2575" extrusionOk="0">
                  <a:moveTo>
                    <a:pt x="1963" y="510"/>
                  </a:moveTo>
                  <a:lnTo>
                    <a:pt x="2014" y="535"/>
                  </a:lnTo>
                  <a:lnTo>
                    <a:pt x="2039" y="586"/>
                  </a:lnTo>
                  <a:lnTo>
                    <a:pt x="2039" y="1963"/>
                  </a:lnTo>
                  <a:lnTo>
                    <a:pt x="2014" y="2039"/>
                  </a:lnTo>
                  <a:lnTo>
                    <a:pt x="1963" y="2065"/>
                  </a:lnTo>
                  <a:lnTo>
                    <a:pt x="586" y="2065"/>
                  </a:lnTo>
                  <a:lnTo>
                    <a:pt x="535" y="2039"/>
                  </a:lnTo>
                  <a:lnTo>
                    <a:pt x="510" y="1963"/>
                  </a:lnTo>
                  <a:lnTo>
                    <a:pt x="510" y="586"/>
                  </a:lnTo>
                  <a:lnTo>
                    <a:pt x="535" y="535"/>
                  </a:lnTo>
                  <a:lnTo>
                    <a:pt x="586" y="510"/>
                  </a:lnTo>
                  <a:close/>
                  <a:moveTo>
                    <a:pt x="586" y="0"/>
                  </a:moveTo>
                  <a:lnTo>
                    <a:pt x="459" y="26"/>
                  </a:lnTo>
                  <a:lnTo>
                    <a:pt x="357" y="51"/>
                  </a:lnTo>
                  <a:lnTo>
                    <a:pt x="255" y="102"/>
                  </a:lnTo>
                  <a:lnTo>
                    <a:pt x="179" y="179"/>
                  </a:lnTo>
                  <a:lnTo>
                    <a:pt x="102" y="255"/>
                  </a:lnTo>
                  <a:lnTo>
                    <a:pt x="51" y="357"/>
                  </a:lnTo>
                  <a:lnTo>
                    <a:pt x="0" y="484"/>
                  </a:lnTo>
                  <a:lnTo>
                    <a:pt x="0" y="586"/>
                  </a:lnTo>
                  <a:lnTo>
                    <a:pt x="0" y="1963"/>
                  </a:lnTo>
                  <a:lnTo>
                    <a:pt x="0" y="2090"/>
                  </a:lnTo>
                  <a:lnTo>
                    <a:pt x="51" y="2192"/>
                  </a:lnTo>
                  <a:lnTo>
                    <a:pt x="102" y="2294"/>
                  </a:lnTo>
                  <a:lnTo>
                    <a:pt x="179" y="2396"/>
                  </a:lnTo>
                  <a:lnTo>
                    <a:pt x="255" y="2472"/>
                  </a:lnTo>
                  <a:lnTo>
                    <a:pt x="357" y="2523"/>
                  </a:lnTo>
                  <a:lnTo>
                    <a:pt x="459" y="2549"/>
                  </a:lnTo>
                  <a:lnTo>
                    <a:pt x="586" y="2574"/>
                  </a:lnTo>
                  <a:lnTo>
                    <a:pt x="1963" y="2574"/>
                  </a:lnTo>
                  <a:lnTo>
                    <a:pt x="2090" y="2549"/>
                  </a:lnTo>
                  <a:lnTo>
                    <a:pt x="2192" y="2523"/>
                  </a:lnTo>
                  <a:lnTo>
                    <a:pt x="2294" y="2472"/>
                  </a:lnTo>
                  <a:lnTo>
                    <a:pt x="2396" y="2396"/>
                  </a:lnTo>
                  <a:lnTo>
                    <a:pt x="2447" y="2294"/>
                  </a:lnTo>
                  <a:lnTo>
                    <a:pt x="2523" y="2192"/>
                  </a:lnTo>
                  <a:lnTo>
                    <a:pt x="2549" y="2090"/>
                  </a:lnTo>
                  <a:lnTo>
                    <a:pt x="2549" y="1963"/>
                  </a:lnTo>
                  <a:lnTo>
                    <a:pt x="2549" y="586"/>
                  </a:lnTo>
                  <a:lnTo>
                    <a:pt x="2549" y="484"/>
                  </a:lnTo>
                  <a:lnTo>
                    <a:pt x="2523" y="357"/>
                  </a:lnTo>
                  <a:lnTo>
                    <a:pt x="2447" y="255"/>
                  </a:lnTo>
                  <a:lnTo>
                    <a:pt x="2396" y="179"/>
                  </a:lnTo>
                  <a:lnTo>
                    <a:pt x="2294" y="102"/>
                  </a:lnTo>
                  <a:lnTo>
                    <a:pt x="2192" y="51"/>
                  </a:lnTo>
                  <a:lnTo>
                    <a:pt x="2090" y="26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31" name="Google Shape;1220;p71">
              <a:extLst>
                <a:ext uri="{FF2B5EF4-FFF2-40B4-BE49-F238E27FC236}">
                  <a16:creationId xmlns:a16="http://schemas.microsoft.com/office/drawing/2014/main" id="{156B8971-A6B7-635E-7A65-F5D1A01B0CCE}"/>
                </a:ext>
              </a:extLst>
            </p:cNvPr>
            <p:cNvSpPr/>
            <p:nvPr/>
          </p:nvSpPr>
          <p:spPr>
            <a:xfrm>
              <a:off x="1169000" y="1600700"/>
              <a:ext cx="63725" cy="64375"/>
            </a:xfrm>
            <a:custGeom>
              <a:avLst/>
              <a:gdLst/>
              <a:ahLst/>
              <a:cxnLst/>
              <a:rect l="l" t="t" r="r" b="b"/>
              <a:pathLst>
                <a:path w="2549" h="2575" extrusionOk="0">
                  <a:moveTo>
                    <a:pt x="1963" y="510"/>
                  </a:moveTo>
                  <a:lnTo>
                    <a:pt x="2014" y="535"/>
                  </a:lnTo>
                  <a:lnTo>
                    <a:pt x="2039" y="586"/>
                  </a:lnTo>
                  <a:lnTo>
                    <a:pt x="2039" y="1963"/>
                  </a:lnTo>
                  <a:lnTo>
                    <a:pt x="2014" y="2039"/>
                  </a:lnTo>
                  <a:lnTo>
                    <a:pt x="1963" y="2065"/>
                  </a:lnTo>
                  <a:lnTo>
                    <a:pt x="586" y="2065"/>
                  </a:lnTo>
                  <a:lnTo>
                    <a:pt x="510" y="2039"/>
                  </a:lnTo>
                  <a:lnTo>
                    <a:pt x="484" y="1963"/>
                  </a:lnTo>
                  <a:lnTo>
                    <a:pt x="484" y="586"/>
                  </a:lnTo>
                  <a:lnTo>
                    <a:pt x="510" y="535"/>
                  </a:lnTo>
                  <a:lnTo>
                    <a:pt x="586" y="510"/>
                  </a:lnTo>
                  <a:close/>
                  <a:moveTo>
                    <a:pt x="586" y="0"/>
                  </a:moveTo>
                  <a:lnTo>
                    <a:pt x="459" y="26"/>
                  </a:lnTo>
                  <a:lnTo>
                    <a:pt x="357" y="51"/>
                  </a:lnTo>
                  <a:lnTo>
                    <a:pt x="255" y="102"/>
                  </a:lnTo>
                  <a:lnTo>
                    <a:pt x="153" y="179"/>
                  </a:lnTo>
                  <a:lnTo>
                    <a:pt x="102" y="255"/>
                  </a:lnTo>
                  <a:lnTo>
                    <a:pt x="26" y="357"/>
                  </a:lnTo>
                  <a:lnTo>
                    <a:pt x="0" y="484"/>
                  </a:lnTo>
                  <a:lnTo>
                    <a:pt x="0" y="586"/>
                  </a:lnTo>
                  <a:lnTo>
                    <a:pt x="0" y="1963"/>
                  </a:lnTo>
                  <a:lnTo>
                    <a:pt x="0" y="2090"/>
                  </a:lnTo>
                  <a:lnTo>
                    <a:pt x="26" y="2192"/>
                  </a:lnTo>
                  <a:lnTo>
                    <a:pt x="102" y="2294"/>
                  </a:lnTo>
                  <a:lnTo>
                    <a:pt x="153" y="2396"/>
                  </a:lnTo>
                  <a:lnTo>
                    <a:pt x="255" y="2472"/>
                  </a:lnTo>
                  <a:lnTo>
                    <a:pt x="357" y="2523"/>
                  </a:lnTo>
                  <a:lnTo>
                    <a:pt x="459" y="2549"/>
                  </a:lnTo>
                  <a:lnTo>
                    <a:pt x="586" y="2574"/>
                  </a:lnTo>
                  <a:lnTo>
                    <a:pt x="1963" y="2574"/>
                  </a:lnTo>
                  <a:lnTo>
                    <a:pt x="2065" y="2549"/>
                  </a:lnTo>
                  <a:lnTo>
                    <a:pt x="2192" y="2523"/>
                  </a:lnTo>
                  <a:lnTo>
                    <a:pt x="2294" y="2472"/>
                  </a:lnTo>
                  <a:lnTo>
                    <a:pt x="2370" y="2396"/>
                  </a:lnTo>
                  <a:lnTo>
                    <a:pt x="2447" y="2294"/>
                  </a:lnTo>
                  <a:lnTo>
                    <a:pt x="2498" y="2192"/>
                  </a:lnTo>
                  <a:lnTo>
                    <a:pt x="2549" y="2090"/>
                  </a:lnTo>
                  <a:lnTo>
                    <a:pt x="2549" y="1963"/>
                  </a:lnTo>
                  <a:lnTo>
                    <a:pt x="2549" y="586"/>
                  </a:lnTo>
                  <a:lnTo>
                    <a:pt x="2549" y="484"/>
                  </a:lnTo>
                  <a:lnTo>
                    <a:pt x="2498" y="357"/>
                  </a:lnTo>
                  <a:lnTo>
                    <a:pt x="2447" y="255"/>
                  </a:lnTo>
                  <a:lnTo>
                    <a:pt x="2370" y="179"/>
                  </a:lnTo>
                  <a:lnTo>
                    <a:pt x="2294" y="102"/>
                  </a:lnTo>
                  <a:lnTo>
                    <a:pt x="2192" y="51"/>
                  </a:lnTo>
                  <a:lnTo>
                    <a:pt x="2065" y="26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91" name="Google Shape;1221;p71">
              <a:extLst>
                <a:ext uri="{FF2B5EF4-FFF2-40B4-BE49-F238E27FC236}">
                  <a16:creationId xmlns:a16="http://schemas.microsoft.com/office/drawing/2014/main" id="{7F16739E-94EA-ECBC-2B2F-657F5853327D}"/>
                </a:ext>
              </a:extLst>
            </p:cNvPr>
            <p:cNvSpPr/>
            <p:nvPr/>
          </p:nvSpPr>
          <p:spPr>
            <a:xfrm>
              <a:off x="1247350" y="1392262"/>
              <a:ext cx="79675" cy="96314"/>
            </a:xfrm>
            <a:custGeom>
              <a:avLst/>
              <a:gdLst/>
              <a:ahLst/>
              <a:cxnLst/>
              <a:rect l="l" t="t" r="r" b="b"/>
              <a:pathLst>
                <a:path w="2575" h="2549" extrusionOk="0">
                  <a:moveTo>
                    <a:pt x="1963" y="484"/>
                  </a:moveTo>
                  <a:lnTo>
                    <a:pt x="2040" y="510"/>
                  </a:lnTo>
                  <a:lnTo>
                    <a:pt x="2065" y="586"/>
                  </a:lnTo>
                  <a:lnTo>
                    <a:pt x="2065" y="1963"/>
                  </a:lnTo>
                  <a:lnTo>
                    <a:pt x="2040" y="2014"/>
                  </a:lnTo>
                  <a:lnTo>
                    <a:pt x="1963" y="2039"/>
                  </a:lnTo>
                  <a:lnTo>
                    <a:pt x="587" y="2039"/>
                  </a:lnTo>
                  <a:lnTo>
                    <a:pt x="536" y="2014"/>
                  </a:lnTo>
                  <a:lnTo>
                    <a:pt x="510" y="1963"/>
                  </a:lnTo>
                  <a:lnTo>
                    <a:pt x="510" y="586"/>
                  </a:lnTo>
                  <a:lnTo>
                    <a:pt x="536" y="510"/>
                  </a:lnTo>
                  <a:lnTo>
                    <a:pt x="587" y="484"/>
                  </a:lnTo>
                  <a:close/>
                  <a:moveTo>
                    <a:pt x="485" y="0"/>
                  </a:moveTo>
                  <a:lnTo>
                    <a:pt x="357" y="26"/>
                  </a:lnTo>
                  <a:lnTo>
                    <a:pt x="255" y="77"/>
                  </a:lnTo>
                  <a:lnTo>
                    <a:pt x="179" y="153"/>
                  </a:lnTo>
                  <a:lnTo>
                    <a:pt x="103" y="255"/>
                  </a:lnTo>
                  <a:lnTo>
                    <a:pt x="52" y="357"/>
                  </a:lnTo>
                  <a:lnTo>
                    <a:pt x="26" y="459"/>
                  </a:lnTo>
                  <a:lnTo>
                    <a:pt x="1" y="586"/>
                  </a:lnTo>
                  <a:lnTo>
                    <a:pt x="1" y="1963"/>
                  </a:lnTo>
                  <a:lnTo>
                    <a:pt x="26" y="2064"/>
                  </a:lnTo>
                  <a:lnTo>
                    <a:pt x="52" y="2192"/>
                  </a:lnTo>
                  <a:lnTo>
                    <a:pt x="103" y="2294"/>
                  </a:lnTo>
                  <a:lnTo>
                    <a:pt x="179" y="2370"/>
                  </a:lnTo>
                  <a:lnTo>
                    <a:pt x="255" y="2447"/>
                  </a:lnTo>
                  <a:lnTo>
                    <a:pt x="357" y="2498"/>
                  </a:lnTo>
                  <a:lnTo>
                    <a:pt x="485" y="2549"/>
                  </a:lnTo>
                  <a:lnTo>
                    <a:pt x="2090" y="2549"/>
                  </a:lnTo>
                  <a:lnTo>
                    <a:pt x="2192" y="2498"/>
                  </a:lnTo>
                  <a:lnTo>
                    <a:pt x="2294" y="2447"/>
                  </a:lnTo>
                  <a:lnTo>
                    <a:pt x="2396" y="2370"/>
                  </a:lnTo>
                  <a:lnTo>
                    <a:pt x="2473" y="2294"/>
                  </a:lnTo>
                  <a:lnTo>
                    <a:pt x="2524" y="2192"/>
                  </a:lnTo>
                  <a:lnTo>
                    <a:pt x="2549" y="2064"/>
                  </a:lnTo>
                  <a:lnTo>
                    <a:pt x="2575" y="1963"/>
                  </a:lnTo>
                  <a:lnTo>
                    <a:pt x="2575" y="586"/>
                  </a:lnTo>
                  <a:lnTo>
                    <a:pt x="2549" y="459"/>
                  </a:lnTo>
                  <a:lnTo>
                    <a:pt x="2524" y="357"/>
                  </a:lnTo>
                  <a:lnTo>
                    <a:pt x="2473" y="255"/>
                  </a:lnTo>
                  <a:lnTo>
                    <a:pt x="2396" y="153"/>
                  </a:lnTo>
                  <a:lnTo>
                    <a:pt x="2294" y="77"/>
                  </a:lnTo>
                  <a:lnTo>
                    <a:pt x="2192" y="26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92" name="Google Shape;1222;p71">
              <a:extLst>
                <a:ext uri="{FF2B5EF4-FFF2-40B4-BE49-F238E27FC236}">
                  <a16:creationId xmlns:a16="http://schemas.microsoft.com/office/drawing/2014/main" id="{693DAAF7-DC20-7830-7F3A-5D72C2B809B0}"/>
                </a:ext>
              </a:extLst>
            </p:cNvPr>
            <p:cNvSpPr/>
            <p:nvPr/>
          </p:nvSpPr>
          <p:spPr>
            <a:xfrm>
              <a:off x="1262650" y="1512775"/>
              <a:ext cx="64375" cy="152300"/>
            </a:xfrm>
            <a:custGeom>
              <a:avLst/>
              <a:gdLst/>
              <a:ahLst/>
              <a:cxnLst/>
              <a:rect l="l" t="t" r="r" b="b"/>
              <a:pathLst>
                <a:path w="2575" h="6092" extrusionOk="0">
                  <a:moveTo>
                    <a:pt x="485" y="0"/>
                  </a:moveTo>
                  <a:lnTo>
                    <a:pt x="357" y="51"/>
                  </a:lnTo>
                  <a:lnTo>
                    <a:pt x="281" y="102"/>
                  </a:lnTo>
                  <a:lnTo>
                    <a:pt x="179" y="179"/>
                  </a:lnTo>
                  <a:lnTo>
                    <a:pt x="103" y="255"/>
                  </a:lnTo>
                  <a:lnTo>
                    <a:pt x="52" y="357"/>
                  </a:lnTo>
                  <a:lnTo>
                    <a:pt x="26" y="459"/>
                  </a:lnTo>
                  <a:lnTo>
                    <a:pt x="1" y="586"/>
                  </a:lnTo>
                  <a:lnTo>
                    <a:pt x="1" y="1504"/>
                  </a:lnTo>
                  <a:lnTo>
                    <a:pt x="26" y="1606"/>
                  </a:lnTo>
                  <a:lnTo>
                    <a:pt x="77" y="1682"/>
                  </a:lnTo>
                  <a:lnTo>
                    <a:pt x="154" y="1759"/>
                  </a:lnTo>
                  <a:lnTo>
                    <a:pt x="357" y="1759"/>
                  </a:lnTo>
                  <a:lnTo>
                    <a:pt x="434" y="1682"/>
                  </a:lnTo>
                  <a:lnTo>
                    <a:pt x="485" y="1606"/>
                  </a:lnTo>
                  <a:lnTo>
                    <a:pt x="510" y="1504"/>
                  </a:lnTo>
                  <a:lnTo>
                    <a:pt x="510" y="586"/>
                  </a:lnTo>
                  <a:lnTo>
                    <a:pt x="536" y="535"/>
                  </a:lnTo>
                  <a:lnTo>
                    <a:pt x="612" y="510"/>
                  </a:lnTo>
                  <a:lnTo>
                    <a:pt x="1963" y="510"/>
                  </a:lnTo>
                  <a:lnTo>
                    <a:pt x="2040" y="535"/>
                  </a:lnTo>
                  <a:lnTo>
                    <a:pt x="2065" y="586"/>
                  </a:lnTo>
                  <a:lnTo>
                    <a:pt x="2065" y="5480"/>
                  </a:lnTo>
                  <a:lnTo>
                    <a:pt x="2040" y="5556"/>
                  </a:lnTo>
                  <a:lnTo>
                    <a:pt x="1963" y="5582"/>
                  </a:lnTo>
                  <a:lnTo>
                    <a:pt x="612" y="5582"/>
                  </a:lnTo>
                  <a:lnTo>
                    <a:pt x="536" y="5556"/>
                  </a:lnTo>
                  <a:lnTo>
                    <a:pt x="510" y="5480"/>
                  </a:lnTo>
                  <a:lnTo>
                    <a:pt x="510" y="2702"/>
                  </a:lnTo>
                  <a:lnTo>
                    <a:pt x="485" y="2625"/>
                  </a:lnTo>
                  <a:lnTo>
                    <a:pt x="434" y="2523"/>
                  </a:lnTo>
                  <a:lnTo>
                    <a:pt x="357" y="2472"/>
                  </a:lnTo>
                  <a:lnTo>
                    <a:pt x="255" y="2447"/>
                  </a:lnTo>
                  <a:lnTo>
                    <a:pt x="154" y="2472"/>
                  </a:lnTo>
                  <a:lnTo>
                    <a:pt x="77" y="2523"/>
                  </a:lnTo>
                  <a:lnTo>
                    <a:pt x="26" y="2625"/>
                  </a:lnTo>
                  <a:lnTo>
                    <a:pt x="1" y="2702"/>
                  </a:lnTo>
                  <a:lnTo>
                    <a:pt x="1" y="5480"/>
                  </a:lnTo>
                  <a:lnTo>
                    <a:pt x="26" y="5607"/>
                  </a:lnTo>
                  <a:lnTo>
                    <a:pt x="52" y="5709"/>
                  </a:lnTo>
                  <a:lnTo>
                    <a:pt x="103" y="5811"/>
                  </a:lnTo>
                  <a:lnTo>
                    <a:pt x="179" y="5913"/>
                  </a:lnTo>
                  <a:lnTo>
                    <a:pt x="281" y="5989"/>
                  </a:lnTo>
                  <a:lnTo>
                    <a:pt x="357" y="6040"/>
                  </a:lnTo>
                  <a:lnTo>
                    <a:pt x="485" y="6066"/>
                  </a:lnTo>
                  <a:lnTo>
                    <a:pt x="612" y="6091"/>
                  </a:lnTo>
                  <a:lnTo>
                    <a:pt x="1963" y="6091"/>
                  </a:lnTo>
                  <a:lnTo>
                    <a:pt x="2090" y="6066"/>
                  </a:lnTo>
                  <a:lnTo>
                    <a:pt x="2192" y="6040"/>
                  </a:lnTo>
                  <a:lnTo>
                    <a:pt x="2294" y="5989"/>
                  </a:lnTo>
                  <a:lnTo>
                    <a:pt x="2396" y="5913"/>
                  </a:lnTo>
                  <a:lnTo>
                    <a:pt x="2473" y="5811"/>
                  </a:lnTo>
                  <a:lnTo>
                    <a:pt x="2524" y="5709"/>
                  </a:lnTo>
                  <a:lnTo>
                    <a:pt x="2549" y="5607"/>
                  </a:lnTo>
                  <a:lnTo>
                    <a:pt x="2575" y="5480"/>
                  </a:lnTo>
                  <a:lnTo>
                    <a:pt x="2575" y="586"/>
                  </a:lnTo>
                  <a:lnTo>
                    <a:pt x="2549" y="459"/>
                  </a:lnTo>
                  <a:lnTo>
                    <a:pt x="2524" y="357"/>
                  </a:lnTo>
                  <a:lnTo>
                    <a:pt x="2473" y="255"/>
                  </a:lnTo>
                  <a:lnTo>
                    <a:pt x="2396" y="179"/>
                  </a:lnTo>
                  <a:lnTo>
                    <a:pt x="2294" y="102"/>
                  </a:lnTo>
                  <a:lnTo>
                    <a:pt x="2192" y="51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93" name="Google Shape;1223;p71">
              <a:extLst>
                <a:ext uri="{FF2B5EF4-FFF2-40B4-BE49-F238E27FC236}">
                  <a16:creationId xmlns:a16="http://schemas.microsoft.com/office/drawing/2014/main" id="{FAEBF16C-6ED6-3853-AD9A-88536B756347}"/>
                </a:ext>
              </a:extLst>
            </p:cNvPr>
            <p:cNvSpPr/>
            <p:nvPr/>
          </p:nvSpPr>
          <p:spPr>
            <a:xfrm>
              <a:off x="1045375" y="1270025"/>
              <a:ext cx="310325" cy="246600"/>
            </a:xfrm>
            <a:custGeom>
              <a:avLst/>
              <a:gdLst/>
              <a:ahLst/>
              <a:cxnLst/>
              <a:rect l="l" t="t" r="r" b="b"/>
              <a:pathLst>
                <a:path w="12413" h="9864" extrusionOk="0">
                  <a:moveTo>
                    <a:pt x="638" y="0"/>
                  </a:moveTo>
                  <a:lnTo>
                    <a:pt x="485" y="51"/>
                  </a:lnTo>
                  <a:lnTo>
                    <a:pt x="358" y="127"/>
                  </a:lnTo>
                  <a:lnTo>
                    <a:pt x="230" y="229"/>
                  </a:lnTo>
                  <a:lnTo>
                    <a:pt x="154" y="331"/>
                  </a:lnTo>
                  <a:lnTo>
                    <a:pt x="77" y="484"/>
                  </a:lnTo>
                  <a:lnTo>
                    <a:pt x="26" y="637"/>
                  </a:lnTo>
                  <a:lnTo>
                    <a:pt x="1" y="790"/>
                  </a:lnTo>
                  <a:lnTo>
                    <a:pt x="1" y="9608"/>
                  </a:lnTo>
                  <a:lnTo>
                    <a:pt x="26" y="9710"/>
                  </a:lnTo>
                  <a:lnTo>
                    <a:pt x="77" y="9787"/>
                  </a:lnTo>
                  <a:lnTo>
                    <a:pt x="154" y="9863"/>
                  </a:lnTo>
                  <a:lnTo>
                    <a:pt x="358" y="9863"/>
                  </a:lnTo>
                  <a:lnTo>
                    <a:pt x="434" y="9787"/>
                  </a:lnTo>
                  <a:lnTo>
                    <a:pt x="485" y="9710"/>
                  </a:lnTo>
                  <a:lnTo>
                    <a:pt x="511" y="9608"/>
                  </a:lnTo>
                  <a:lnTo>
                    <a:pt x="511" y="790"/>
                  </a:lnTo>
                  <a:lnTo>
                    <a:pt x="536" y="688"/>
                  </a:lnTo>
                  <a:lnTo>
                    <a:pt x="613" y="586"/>
                  </a:lnTo>
                  <a:lnTo>
                    <a:pt x="689" y="510"/>
                  </a:lnTo>
                  <a:lnTo>
                    <a:pt x="816" y="484"/>
                  </a:lnTo>
                  <a:lnTo>
                    <a:pt x="11623" y="484"/>
                  </a:lnTo>
                  <a:lnTo>
                    <a:pt x="11724" y="510"/>
                  </a:lnTo>
                  <a:lnTo>
                    <a:pt x="11826" y="586"/>
                  </a:lnTo>
                  <a:lnTo>
                    <a:pt x="11877" y="688"/>
                  </a:lnTo>
                  <a:lnTo>
                    <a:pt x="11903" y="790"/>
                  </a:lnTo>
                  <a:lnTo>
                    <a:pt x="11903" y="4970"/>
                  </a:lnTo>
                  <a:lnTo>
                    <a:pt x="11928" y="5072"/>
                  </a:lnTo>
                  <a:lnTo>
                    <a:pt x="11979" y="5148"/>
                  </a:lnTo>
                  <a:lnTo>
                    <a:pt x="12056" y="5199"/>
                  </a:lnTo>
                  <a:lnTo>
                    <a:pt x="12158" y="5225"/>
                  </a:lnTo>
                  <a:lnTo>
                    <a:pt x="12260" y="5199"/>
                  </a:lnTo>
                  <a:lnTo>
                    <a:pt x="12336" y="5148"/>
                  </a:lnTo>
                  <a:lnTo>
                    <a:pt x="12413" y="5072"/>
                  </a:lnTo>
                  <a:lnTo>
                    <a:pt x="12413" y="4970"/>
                  </a:lnTo>
                  <a:lnTo>
                    <a:pt x="12413" y="790"/>
                  </a:lnTo>
                  <a:lnTo>
                    <a:pt x="12413" y="637"/>
                  </a:lnTo>
                  <a:lnTo>
                    <a:pt x="12362" y="484"/>
                  </a:lnTo>
                  <a:lnTo>
                    <a:pt x="12285" y="331"/>
                  </a:lnTo>
                  <a:lnTo>
                    <a:pt x="12183" y="229"/>
                  </a:lnTo>
                  <a:lnTo>
                    <a:pt x="12056" y="127"/>
                  </a:lnTo>
                  <a:lnTo>
                    <a:pt x="11928" y="51"/>
                  </a:lnTo>
                  <a:lnTo>
                    <a:pt x="11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94" name="Google Shape;1224;p71">
              <a:extLst>
                <a:ext uri="{FF2B5EF4-FFF2-40B4-BE49-F238E27FC236}">
                  <a16:creationId xmlns:a16="http://schemas.microsoft.com/office/drawing/2014/main" id="{30A14499-4B50-8141-D932-3B87739360CB}"/>
                </a:ext>
              </a:extLst>
            </p:cNvPr>
            <p:cNvSpPr/>
            <p:nvPr/>
          </p:nvSpPr>
          <p:spPr>
            <a:xfrm>
              <a:off x="1045375" y="1417825"/>
              <a:ext cx="310325" cy="285475"/>
            </a:xfrm>
            <a:custGeom>
              <a:avLst/>
              <a:gdLst/>
              <a:ahLst/>
              <a:cxnLst/>
              <a:rect l="l" t="t" r="r" b="b"/>
              <a:pathLst>
                <a:path w="12413" h="11419" extrusionOk="0">
                  <a:moveTo>
                    <a:pt x="12158" y="1"/>
                  </a:moveTo>
                  <a:lnTo>
                    <a:pt x="12056" y="26"/>
                  </a:lnTo>
                  <a:lnTo>
                    <a:pt x="11979" y="77"/>
                  </a:lnTo>
                  <a:lnTo>
                    <a:pt x="11928" y="154"/>
                  </a:lnTo>
                  <a:lnTo>
                    <a:pt x="11903" y="256"/>
                  </a:lnTo>
                  <a:lnTo>
                    <a:pt x="11903" y="10603"/>
                  </a:lnTo>
                  <a:lnTo>
                    <a:pt x="11877" y="10730"/>
                  </a:lnTo>
                  <a:lnTo>
                    <a:pt x="11826" y="10832"/>
                  </a:lnTo>
                  <a:lnTo>
                    <a:pt x="11724" y="10883"/>
                  </a:lnTo>
                  <a:lnTo>
                    <a:pt x="11623" y="10909"/>
                  </a:lnTo>
                  <a:lnTo>
                    <a:pt x="816" y="10909"/>
                  </a:lnTo>
                  <a:lnTo>
                    <a:pt x="689" y="10883"/>
                  </a:lnTo>
                  <a:lnTo>
                    <a:pt x="613" y="10832"/>
                  </a:lnTo>
                  <a:lnTo>
                    <a:pt x="536" y="10730"/>
                  </a:lnTo>
                  <a:lnTo>
                    <a:pt x="511" y="10603"/>
                  </a:lnTo>
                  <a:lnTo>
                    <a:pt x="511" y="4894"/>
                  </a:lnTo>
                  <a:lnTo>
                    <a:pt x="485" y="4792"/>
                  </a:lnTo>
                  <a:lnTo>
                    <a:pt x="434" y="4716"/>
                  </a:lnTo>
                  <a:lnTo>
                    <a:pt x="358" y="4665"/>
                  </a:lnTo>
                  <a:lnTo>
                    <a:pt x="256" y="4639"/>
                  </a:lnTo>
                  <a:lnTo>
                    <a:pt x="154" y="4665"/>
                  </a:lnTo>
                  <a:lnTo>
                    <a:pt x="77" y="4716"/>
                  </a:lnTo>
                  <a:lnTo>
                    <a:pt x="26" y="4792"/>
                  </a:lnTo>
                  <a:lnTo>
                    <a:pt x="1" y="4894"/>
                  </a:lnTo>
                  <a:lnTo>
                    <a:pt x="1" y="10603"/>
                  </a:lnTo>
                  <a:lnTo>
                    <a:pt x="26" y="10781"/>
                  </a:lnTo>
                  <a:lnTo>
                    <a:pt x="77" y="10934"/>
                  </a:lnTo>
                  <a:lnTo>
                    <a:pt x="154" y="11062"/>
                  </a:lnTo>
                  <a:lnTo>
                    <a:pt x="230" y="11189"/>
                  </a:lnTo>
                  <a:lnTo>
                    <a:pt x="358" y="11291"/>
                  </a:lnTo>
                  <a:lnTo>
                    <a:pt x="485" y="11342"/>
                  </a:lnTo>
                  <a:lnTo>
                    <a:pt x="638" y="11393"/>
                  </a:lnTo>
                  <a:lnTo>
                    <a:pt x="816" y="11419"/>
                  </a:lnTo>
                  <a:lnTo>
                    <a:pt x="11623" y="11419"/>
                  </a:lnTo>
                  <a:lnTo>
                    <a:pt x="11775" y="11393"/>
                  </a:lnTo>
                  <a:lnTo>
                    <a:pt x="11928" y="11342"/>
                  </a:lnTo>
                  <a:lnTo>
                    <a:pt x="12056" y="11291"/>
                  </a:lnTo>
                  <a:lnTo>
                    <a:pt x="12183" y="11189"/>
                  </a:lnTo>
                  <a:lnTo>
                    <a:pt x="12285" y="11062"/>
                  </a:lnTo>
                  <a:lnTo>
                    <a:pt x="12362" y="10934"/>
                  </a:lnTo>
                  <a:lnTo>
                    <a:pt x="12413" y="10781"/>
                  </a:lnTo>
                  <a:lnTo>
                    <a:pt x="12413" y="10603"/>
                  </a:lnTo>
                  <a:lnTo>
                    <a:pt x="12413" y="256"/>
                  </a:lnTo>
                  <a:lnTo>
                    <a:pt x="12413" y="154"/>
                  </a:lnTo>
                  <a:lnTo>
                    <a:pt x="12336" y="77"/>
                  </a:lnTo>
                  <a:lnTo>
                    <a:pt x="12260" y="26"/>
                  </a:lnTo>
                  <a:lnTo>
                    <a:pt x="121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</p:grpSp>
      <p:grpSp>
        <p:nvGrpSpPr>
          <p:cNvPr id="695" name="Google Shape;1388;p71">
            <a:extLst>
              <a:ext uri="{FF2B5EF4-FFF2-40B4-BE49-F238E27FC236}">
                <a16:creationId xmlns:a16="http://schemas.microsoft.com/office/drawing/2014/main" id="{1ACF7E56-6EFC-BC90-8815-CDF1F430D6E6}"/>
              </a:ext>
            </a:extLst>
          </p:cNvPr>
          <p:cNvGrpSpPr/>
          <p:nvPr/>
        </p:nvGrpSpPr>
        <p:grpSpPr>
          <a:xfrm>
            <a:off x="7879918" y="2156587"/>
            <a:ext cx="252325" cy="433275"/>
            <a:chOff x="329225" y="2639900"/>
            <a:chExt cx="252325" cy="433275"/>
          </a:xfrm>
        </p:grpSpPr>
        <p:sp>
          <p:nvSpPr>
            <p:cNvPr id="696" name="Google Shape;1389;p71">
              <a:extLst>
                <a:ext uri="{FF2B5EF4-FFF2-40B4-BE49-F238E27FC236}">
                  <a16:creationId xmlns:a16="http://schemas.microsoft.com/office/drawing/2014/main" id="{488823D8-3597-B31E-9D7D-E50F10EC33AA}"/>
                </a:ext>
              </a:extLst>
            </p:cNvPr>
            <p:cNvSpPr/>
            <p:nvPr/>
          </p:nvSpPr>
          <p:spPr>
            <a:xfrm>
              <a:off x="329225" y="2639900"/>
              <a:ext cx="252325" cy="324950"/>
            </a:xfrm>
            <a:custGeom>
              <a:avLst/>
              <a:gdLst/>
              <a:ahLst/>
              <a:cxnLst/>
              <a:rect l="l" t="t" r="r" b="b"/>
              <a:pathLst>
                <a:path w="10093" h="12998" extrusionOk="0">
                  <a:moveTo>
                    <a:pt x="9226" y="510"/>
                  </a:moveTo>
                  <a:lnTo>
                    <a:pt x="9328" y="535"/>
                  </a:lnTo>
                  <a:lnTo>
                    <a:pt x="9379" y="561"/>
                  </a:lnTo>
                  <a:lnTo>
                    <a:pt x="9456" y="612"/>
                  </a:lnTo>
                  <a:lnTo>
                    <a:pt x="9507" y="688"/>
                  </a:lnTo>
                  <a:lnTo>
                    <a:pt x="9532" y="765"/>
                  </a:lnTo>
                  <a:lnTo>
                    <a:pt x="9558" y="841"/>
                  </a:lnTo>
                  <a:lnTo>
                    <a:pt x="9583" y="918"/>
                  </a:lnTo>
                  <a:lnTo>
                    <a:pt x="9583" y="1555"/>
                  </a:lnTo>
                  <a:lnTo>
                    <a:pt x="510" y="1555"/>
                  </a:lnTo>
                  <a:lnTo>
                    <a:pt x="510" y="918"/>
                  </a:lnTo>
                  <a:lnTo>
                    <a:pt x="510" y="841"/>
                  </a:lnTo>
                  <a:lnTo>
                    <a:pt x="536" y="765"/>
                  </a:lnTo>
                  <a:lnTo>
                    <a:pt x="587" y="688"/>
                  </a:lnTo>
                  <a:lnTo>
                    <a:pt x="638" y="612"/>
                  </a:lnTo>
                  <a:lnTo>
                    <a:pt x="689" y="561"/>
                  </a:lnTo>
                  <a:lnTo>
                    <a:pt x="765" y="535"/>
                  </a:lnTo>
                  <a:lnTo>
                    <a:pt x="842" y="510"/>
                  </a:lnTo>
                  <a:close/>
                  <a:moveTo>
                    <a:pt x="740" y="0"/>
                  </a:moveTo>
                  <a:lnTo>
                    <a:pt x="561" y="76"/>
                  </a:lnTo>
                  <a:lnTo>
                    <a:pt x="408" y="153"/>
                  </a:lnTo>
                  <a:lnTo>
                    <a:pt x="255" y="255"/>
                  </a:lnTo>
                  <a:lnTo>
                    <a:pt x="153" y="408"/>
                  </a:lnTo>
                  <a:lnTo>
                    <a:pt x="77" y="561"/>
                  </a:lnTo>
                  <a:lnTo>
                    <a:pt x="26" y="739"/>
                  </a:lnTo>
                  <a:lnTo>
                    <a:pt x="1" y="918"/>
                  </a:lnTo>
                  <a:lnTo>
                    <a:pt x="1" y="12743"/>
                  </a:lnTo>
                  <a:lnTo>
                    <a:pt x="26" y="12845"/>
                  </a:lnTo>
                  <a:lnTo>
                    <a:pt x="77" y="12921"/>
                  </a:lnTo>
                  <a:lnTo>
                    <a:pt x="153" y="12972"/>
                  </a:lnTo>
                  <a:lnTo>
                    <a:pt x="255" y="12998"/>
                  </a:lnTo>
                  <a:lnTo>
                    <a:pt x="357" y="12972"/>
                  </a:lnTo>
                  <a:lnTo>
                    <a:pt x="434" y="12921"/>
                  </a:lnTo>
                  <a:lnTo>
                    <a:pt x="485" y="12845"/>
                  </a:lnTo>
                  <a:lnTo>
                    <a:pt x="510" y="12743"/>
                  </a:lnTo>
                  <a:lnTo>
                    <a:pt x="510" y="2064"/>
                  </a:lnTo>
                  <a:lnTo>
                    <a:pt x="9583" y="2064"/>
                  </a:lnTo>
                  <a:lnTo>
                    <a:pt x="9583" y="4740"/>
                  </a:lnTo>
                  <a:lnTo>
                    <a:pt x="9583" y="4817"/>
                  </a:lnTo>
                  <a:lnTo>
                    <a:pt x="9660" y="4919"/>
                  </a:lnTo>
                  <a:lnTo>
                    <a:pt x="9736" y="4970"/>
                  </a:lnTo>
                  <a:lnTo>
                    <a:pt x="9940" y="4970"/>
                  </a:lnTo>
                  <a:lnTo>
                    <a:pt x="10017" y="4919"/>
                  </a:lnTo>
                  <a:lnTo>
                    <a:pt x="10068" y="4817"/>
                  </a:lnTo>
                  <a:lnTo>
                    <a:pt x="10093" y="4740"/>
                  </a:lnTo>
                  <a:lnTo>
                    <a:pt x="10093" y="918"/>
                  </a:lnTo>
                  <a:lnTo>
                    <a:pt x="10068" y="739"/>
                  </a:lnTo>
                  <a:lnTo>
                    <a:pt x="10017" y="561"/>
                  </a:lnTo>
                  <a:lnTo>
                    <a:pt x="9915" y="408"/>
                  </a:lnTo>
                  <a:lnTo>
                    <a:pt x="9813" y="255"/>
                  </a:lnTo>
                  <a:lnTo>
                    <a:pt x="9660" y="153"/>
                  </a:lnTo>
                  <a:lnTo>
                    <a:pt x="9507" y="76"/>
                  </a:lnTo>
                  <a:lnTo>
                    <a:pt x="93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97" name="Google Shape;1390;p71">
              <a:extLst>
                <a:ext uri="{FF2B5EF4-FFF2-40B4-BE49-F238E27FC236}">
                  <a16:creationId xmlns:a16="http://schemas.microsoft.com/office/drawing/2014/main" id="{7341AD50-4C6D-7F18-9DCF-A47CAA32EE61}"/>
                </a:ext>
              </a:extLst>
            </p:cNvPr>
            <p:cNvSpPr/>
            <p:nvPr/>
          </p:nvSpPr>
          <p:spPr>
            <a:xfrm>
              <a:off x="329225" y="2781325"/>
              <a:ext cx="252325" cy="291850"/>
            </a:xfrm>
            <a:custGeom>
              <a:avLst/>
              <a:gdLst/>
              <a:ahLst/>
              <a:cxnLst/>
              <a:rect l="l" t="t" r="r" b="b"/>
              <a:pathLst>
                <a:path w="10093" h="11674" extrusionOk="0">
                  <a:moveTo>
                    <a:pt x="9583" y="10093"/>
                  </a:moveTo>
                  <a:lnTo>
                    <a:pt x="9583" y="10731"/>
                  </a:lnTo>
                  <a:lnTo>
                    <a:pt x="9558" y="10832"/>
                  </a:lnTo>
                  <a:lnTo>
                    <a:pt x="9532" y="10909"/>
                  </a:lnTo>
                  <a:lnTo>
                    <a:pt x="9507" y="10985"/>
                  </a:lnTo>
                  <a:lnTo>
                    <a:pt x="9456" y="11036"/>
                  </a:lnTo>
                  <a:lnTo>
                    <a:pt x="9379" y="11087"/>
                  </a:lnTo>
                  <a:lnTo>
                    <a:pt x="9328" y="11138"/>
                  </a:lnTo>
                  <a:lnTo>
                    <a:pt x="9226" y="11164"/>
                  </a:lnTo>
                  <a:lnTo>
                    <a:pt x="842" y="11164"/>
                  </a:lnTo>
                  <a:lnTo>
                    <a:pt x="765" y="11138"/>
                  </a:lnTo>
                  <a:lnTo>
                    <a:pt x="689" y="11087"/>
                  </a:lnTo>
                  <a:lnTo>
                    <a:pt x="638" y="11036"/>
                  </a:lnTo>
                  <a:lnTo>
                    <a:pt x="587" y="10985"/>
                  </a:lnTo>
                  <a:lnTo>
                    <a:pt x="536" y="10909"/>
                  </a:lnTo>
                  <a:lnTo>
                    <a:pt x="510" y="10832"/>
                  </a:lnTo>
                  <a:lnTo>
                    <a:pt x="510" y="10731"/>
                  </a:lnTo>
                  <a:lnTo>
                    <a:pt x="510" y="10093"/>
                  </a:lnTo>
                  <a:close/>
                  <a:moveTo>
                    <a:pt x="9838" y="1"/>
                  </a:moveTo>
                  <a:lnTo>
                    <a:pt x="9736" y="26"/>
                  </a:lnTo>
                  <a:lnTo>
                    <a:pt x="9660" y="77"/>
                  </a:lnTo>
                  <a:lnTo>
                    <a:pt x="9583" y="154"/>
                  </a:lnTo>
                  <a:lnTo>
                    <a:pt x="9583" y="256"/>
                  </a:lnTo>
                  <a:lnTo>
                    <a:pt x="9583" y="9584"/>
                  </a:lnTo>
                  <a:lnTo>
                    <a:pt x="510" y="9584"/>
                  </a:lnTo>
                  <a:lnTo>
                    <a:pt x="510" y="8258"/>
                  </a:lnTo>
                  <a:lnTo>
                    <a:pt x="485" y="8156"/>
                  </a:lnTo>
                  <a:lnTo>
                    <a:pt x="434" y="8080"/>
                  </a:lnTo>
                  <a:lnTo>
                    <a:pt x="357" y="8029"/>
                  </a:lnTo>
                  <a:lnTo>
                    <a:pt x="255" y="8004"/>
                  </a:lnTo>
                  <a:lnTo>
                    <a:pt x="153" y="8029"/>
                  </a:lnTo>
                  <a:lnTo>
                    <a:pt x="77" y="8080"/>
                  </a:lnTo>
                  <a:lnTo>
                    <a:pt x="26" y="8156"/>
                  </a:lnTo>
                  <a:lnTo>
                    <a:pt x="1" y="8258"/>
                  </a:lnTo>
                  <a:lnTo>
                    <a:pt x="1" y="10731"/>
                  </a:lnTo>
                  <a:lnTo>
                    <a:pt x="26" y="10934"/>
                  </a:lnTo>
                  <a:lnTo>
                    <a:pt x="77" y="11113"/>
                  </a:lnTo>
                  <a:lnTo>
                    <a:pt x="153" y="11266"/>
                  </a:lnTo>
                  <a:lnTo>
                    <a:pt x="255" y="11393"/>
                  </a:lnTo>
                  <a:lnTo>
                    <a:pt x="408" y="11521"/>
                  </a:lnTo>
                  <a:lnTo>
                    <a:pt x="561" y="11597"/>
                  </a:lnTo>
                  <a:lnTo>
                    <a:pt x="740" y="11648"/>
                  </a:lnTo>
                  <a:lnTo>
                    <a:pt x="918" y="11674"/>
                  </a:lnTo>
                  <a:lnTo>
                    <a:pt x="9150" y="11674"/>
                  </a:lnTo>
                  <a:lnTo>
                    <a:pt x="9328" y="11648"/>
                  </a:lnTo>
                  <a:lnTo>
                    <a:pt x="9507" y="11597"/>
                  </a:lnTo>
                  <a:lnTo>
                    <a:pt x="9660" y="11521"/>
                  </a:lnTo>
                  <a:lnTo>
                    <a:pt x="9813" y="11393"/>
                  </a:lnTo>
                  <a:lnTo>
                    <a:pt x="9915" y="11266"/>
                  </a:lnTo>
                  <a:lnTo>
                    <a:pt x="10017" y="11113"/>
                  </a:lnTo>
                  <a:lnTo>
                    <a:pt x="10068" y="10934"/>
                  </a:lnTo>
                  <a:lnTo>
                    <a:pt x="10093" y="10731"/>
                  </a:lnTo>
                  <a:lnTo>
                    <a:pt x="10093" y="256"/>
                  </a:lnTo>
                  <a:lnTo>
                    <a:pt x="10068" y="154"/>
                  </a:lnTo>
                  <a:lnTo>
                    <a:pt x="10017" y="77"/>
                  </a:lnTo>
                  <a:lnTo>
                    <a:pt x="9940" y="26"/>
                  </a:lnTo>
                  <a:lnTo>
                    <a:pt x="98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98" name="Google Shape;1391;p71">
              <a:extLst>
                <a:ext uri="{FF2B5EF4-FFF2-40B4-BE49-F238E27FC236}">
                  <a16:creationId xmlns:a16="http://schemas.microsoft.com/office/drawing/2014/main" id="{EED4A8CF-FA32-D9EF-21F6-27E5A285279B}"/>
                </a:ext>
              </a:extLst>
            </p:cNvPr>
            <p:cNvSpPr/>
            <p:nvPr/>
          </p:nvSpPr>
          <p:spPr>
            <a:xfrm>
              <a:off x="390400" y="2708700"/>
              <a:ext cx="129350" cy="129375"/>
            </a:xfrm>
            <a:custGeom>
              <a:avLst/>
              <a:gdLst/>
              <a:ahLst/>
              <a:cxnLst/>
              <a:rect l="l" t="t" r="r" b="b"/>
              <a:pathLst>
                <a:path w="5174" h="5175" extrusionOk="0">
                  <a:moveTo>
                    <a:pt x="4231" y="510"/>
                  </a:moveTo>
                  <a:lnTo>
                    <a:pt x="4333" y="536"/>
                  </a:lnTo>
                  <a:lnTo>
                    <a:pt x="4409" y="561"/>
                  </a:lnTo>
                  <a:lnTo>
                    <a:pt x="4486" y="587"/>
                  </a:lnTo>
                  <a:lnTo>
                    <a:pt x="4537" y="638"/>
                  </a:lnTo>
                  <a:lnTo>
                    <a:pt x="4588" y="714"/>
                  </a:lnTo>
                  <a:lnTo>
                    <a:pt x="4639" y="765"/>
                  </a:lnTo>
                  <a:lnTo>
                    <a:pt x="4664" y="867"/>
                  </a:lnTo>
                  <a:lnTo>
                    <a:pt x="4664" y="943"/>
                  </a:lnTo>
                  <a:lnTo>
                    <a:pt x="4664" y="4231"/>
                  </a:lnTo>
                  <a:lnTo>
                    <a:pt x="4664" y="4333"/>
                  </a:lnTo>
                  <a:lnTo>
                    <a:pt x="4639" y="4410"/>
                  </a:lnTo>
                  <a:lnTo>
                    <a:pt x="4588" y="4486"/>
                  </a:lnTo>
                  <a:lnTo>
                    <a:pt x="4537" y="4537"/>
                  </a:lnTo>
                  <a:lnTo>
                    <a:pt x="4486" y="4588"/>
                  </a:lnTo>
                  <a:lnTo>
                    <a:pt x="4409" y="4639"/>
                  </a:lnTo>
                  <a:lnTo>
                    <a:pt x="4333" y="4664"/>
                  </a:lnTo>
                  <a:lnTo>
                    <a:pt x="867" y="4664"/>
                  </a:lnTo>
                  <a:lnTo>
                    <a:pt x="790" y="4639"/>
                  </a:lnTo>
                  <a:lnTo>
                    <a:pt x="714" y="4588"/>
                  </a:lnTo>
                  <a:lnTo>
                    <a:pt x="637" y="4537"/>
                  </a:lnTo>
                  <a:lnTo>
                    <a:pt x="586" y="4486"/>
                  </a:lnTo>
                  <a:lnTo>
                    <a:pt x="561" y="4410"/>
                  </a:lnTo>
                  <a:lnTo>
                    <a:pt x="535" y="4333"/>
                  </a:lnTo>
                  <a:lnTo>
                    <a:pt x="510" y="4231"/>
                  </a:lnTo>
                  <a:lnTo>
                    <a:pt x="510" y="943"/>
                  </a:lnTo>
                  <a:lnTo>
                    <a:pt x="535" y="867"/>
                  </a:lnTo>
                  <a:lnTo>
                    <a:pt x="561" y="765"/>
                  </a:lnTo>
                  <a:lnTo>
                    <a:pt x="586" y="714"/>
                  </a:lnTo>
                  <a:lnTo>
                    <a:pt x="637" y="638"/>
                  </a:lnTo>
                  <a:lnTo>
                    <a:pt x="714" y="587"/>
                  </a:lnTo>
                  <a:lnTo>
                    <a:pt x="790" y="561"/>
                  </a:lnTo>
                  <a:lnTo>
                    <a:pt x="867" y="536"/>
                  </a:lnTo>
                  <a:lnTo>
                    <a:pt x="943" y="510"/>
                  </a:lnTo>
                  <a:close/>
                  <a:moveTo>
                    <a:pt x="943" y="1"/>
                  </a:moveTo>
                  <a:lnTo>
                    <a:pt x="765" y="26"/>
                  </a:lnTo>
                  <a:lnTo>
                    <a:pt x="586" y="77"/>
                  </a:lnTo>
                  <a:lnTo>
                    <a:pt x="433" y="179"/>
                  </a:lnTo>
                  <a:lnTo>
                    <a:pt x="281" y="281"/>
                  </a:lnTo>
                  <a:lnTo>
                    <a:pt x="179" y="408"/>
                  </a:lnTo>
                  <a:lnTo>
                    <a:pt x="77" y="587"/>
                  </a:lnTo>
                  <a:lnTo>
                    <a:pt x="26" y="765"/>
                  </a:lnTo>
                  <a:lnTo>
                    <a:pt x="0" y="943"/>
                  </a:lnTo>
                  <a:lnTo>
                    <a:pt x="0" y="4231"/>
                  </a:lnTo>
                  <a:lnTo>
                    <a:pt x="26" y="4435"/>
                  </a:lnTo>
                  <a:lnTo>
                    <a:pt x="77" y="4613"/>
                  </a:lnTo>
                  <a:lnTo>
                    <a:pt x="179" y="4766"/>
                  </a:lnTo>
                  <a:lnTo>
                    <a:pt x="281" y="4894"/>
                  </a:lnTo>
                  <a:lnTo>
                    <a:pt x="433" y="5021"/>
                  </a:lnTo>
                  <a:lnTo>
                    <a:pt x="586" y="5098"/>
                  </a:lnTo>
                  <a:lnTo>
                    <a:pt x="765" y="5149"/>
                  </a:lnTo>
                  <a:lnTo>
                    <a:pt x="943" y="5174"/>
                  </a:lnTo>
                  <a:lnTo>
                    <a:pt x="4231" y="5174"/>
                  </a:lnTo>
                  <a:lnTo>
                    <a:pt x="4435" y="5149"/>
                  </a:lnTo>
                  <a:lnTo>
                    <a:pt x="4613" y="5098"/>
                  </a:lnTo>
                  <a:lnTo>
                    <a:pt x="4766" y="5021"/>
                  </a:lnTo>
                  <a:lnTo>
                    <a:pt x="4894" y="4894"/>
                  </a:lnTo>
                  <a:lnTo>
                    <a:pt x="5021" y="4766"/>
                  </a:lnTo>
                  <a:lnTo>
                    <a:pt x="5097" y="4613"/>
                  </a:lnTo>
                  <a:lnTo>
                    <a:pt x="5148" y="4435"/>
                  </a:lnTo>
                  <a:lnTo>
                    <a:pt x="5174" y="4231"/>
                  </a:lnTo>
                  <a:lnTo>
                    <a:pt x="5174" y="943"/>
                  </a:lnTo>
                  <a:lnTo>
                    <a:pt x="5148" y="765"/>
                  </a:lnTo>
                  <a:lnTo>
                    <a:pt x="5097" y="587"/>
                  </a:lnTo>
                  <a:lnTo>
                    <a:pt x="5021" y="408"/>
                  </a:lnTo>
                  <a:lnTo>
                    <a:pt x="4894" y="281"/>
                  </a:lnTo>
                  <a:lnTo>
                    <a:pt x="4766" y="179"/>
                  </a:lnTo>
                  <a:lnTo>
                    <a:pt x="4613" y="77"/>
                  </a:lnTo>
                  <a:lnTo>
                    <a:pt x="4435" y="26"/>
                  </a:lnTo>
                  <a:lnTo>
                    <a:pt x="42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99" name="Google Shape;1392;p71">
              <a:extLst>
                <a:ext uri="{FF2B5EF4-FFF2-40B4-BE49-F238E27FC236}">
                  <a16:creationId xmlns:a16="http://schemas.microsoft.com/office/drawing/2014/main" id="{BD85B7B4-32BD-756F-EE4F-97FD775A5954}"/>
                </a:ext>
              </a:extLst>
            </p:cNvPr>
            <p:cNvSpPr/>
            <p:nvPr/>
          </p:nvSpPr>
          <p:spPr>
            <a:xfrm>
              <a:off x="413975" y="2745025"/>
              <a:ext cx="82850" cy="56725"/>
            </a:xfrm>
            <a:custGeom>
              <a:avLst/>
              <a:gdLst/>
              <a:ahLst/>
              <a:cxnLst/>
              <a:rect l="l" t="t" r="r" b="b"/>
              <a:pathLst>
                <a:path w="3314" h="2269" extrusionOk="0">
                  <a:moveTo>
                    <a:pt x="1580" y="0"/>
                  </a:moveTo>
                  <a:lnTo>
                    <a:pt x="1504" y="26"/>
                  </a:lnTo>
                  <a:lnTo>
                    <a:pt x="1453" y="51"/>
                  </a:lnTo>
                  <a:lnTo>
                    <a:pt x="1376" y="102"/>
                  </a:lnTo>
                  <a:lnTo>
                    <a:pt x="1351" y="153"/>
                  </a:lnTo>
                  <a:lnTo>
                    <a:pt x="765" y="1478"/>
                  </a:lnTo>
                  <a:lnTo>
                    <a:pt x="459" y="994"/>
                  </a:lnTo>
                  <a:lnTo>
                    <a:pt x="382" y="918"/>
                  </a:lnTo>
                  <a:lnTo>
                    <a:pt x="306" y="867"/>
                  </a:lnTo>
                  <a:lnTo>
                    <a:pt x="204" y="867"/>
                  </a:lnTo>
                  <a:lnTo>
                    <a:pt x="102" y="892"/>
                  </a:lnTo>
                  <a:lnTo>
                    <a:pt x="51" y="969"/>
                  </a:lnTo>
                  <a:lnTo>
                    <a:pt x="0" y="1071"/>
                  </a:lnTo>
                  <a:lnTo>
                    <a:pt x="0" y="1147"/>
                  </a:lnTo>
                  <a:lnTo>
                    <a:pt x="26" y="1249"/>
                  </a:lnTo>
                  <a:lnTo>
                    <a:pt x="586" y="2141"/>
                  </a:lnTo>
                  <a:lnTo>
                    <a:pt x="612" y="2192"/>
                  </a:lnTo>
                  <a:lnTo>
                    <a:pt x="688" y="2243"/>
                  </a:lnTo>
                  <a:lnTo>
                    <a:pt x="739" y="2268"/>
                  </a:lnTo>
                  <a:lnTo>
                    <a:pt x="816" y="2268"/>
                  </a:lnTo>
                  <a:lnTo>
                    <a:pt x="867" y="2243"/>
                  </a:lnTo>
                  <a:lnTo>
                    <a:pt x="943" y="2218"/>
                  </a:lnTo>
                  <a:lnTo>
                    <a:pt x="994" y="2167"/>
                  </a:lnTo>
                  <a:lnTo>
                    <a:pt x="1020" y="2116"/>
                  </a:lnTo>
                  <a:lnTo>
                    <a:pt x="1733" y="510"/>
                  </a:lnTo>
                  <a:lnTo>
                    <a:pt x="3160" y="510"/>
                  </a:lnTo>
                  <a:lnTo>
                    <a:pt x="3237" y="433"/>
                  </a:lnTo>
                  <a:lnTo>
                    <a:pt x="3288" y="357"/>
                  </a:lnTo>
                  <a:lnTo>
                    <a:pt x="3313" y="255"/>
                  </a:lnTo>
                  <a:lnTo>
                    <a:pt x="3288" y="179"/>
                  </a:lnTo>
                  <a:lnTo>
                    <a:pt x="3237" y="77"/>
                  </a:lnTo>
                  <a:lnTo>
                    <a:pt x="3160" y="26"/>
                  </a:lnTo>
                  <a:lnTo>
                    <a:pt x="30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700" name="Google Shape;1393;p71">
              <a:extLst>
                <a:ext uri="{FF2B5EF4-FFF2-40B4-BE49-F238E27FC236}">
                  <a16:creationId xmlns:a16="http://schemas.microsoft.com/office/drawing/2014/main" id="{6610C249-D2B9-B60E-0A74-1B5616F8126D}"/>
                </a:ext>
              </a:extLst>
            </p:cNvPr>
            <p:cNvSpPr/>
            <p:nvPr/>
          </p:nvSpPr>
          <p:spPr>
            <a:xfrm>
              <a:off x="461750" y="2766675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255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1" y="256"/>
                  </a:lnTo>
                  <a:lnTo>
                    <a:pt x="26" y="358"/>
                  </a:lnTo>
                  <a:lnTo>
                    <a:pt x="77" y="434"/>
                  </a:lnTo>
                  <a:lnTo>
                    <a:pt x="332" y="689"/>
                  </a:lnTo>
                  <a:lnTo>
                    <a:pt x="77" y="969"/>
                  </a:lnTo>
                  <a:lnTo>
                    <a:pt x="26" y="1046"/>
                  </a:lnTo>
                  <a:lnTo>
                    <a:pt x="1" y="1148"/>
                  </a:lnTo>
                  <a:lnTo>
                    <a:pt x="26" y="1250"/>
                  </a:lnTo>
                  <a:lnTo>
                    <a:pt x="77" y="1326"/>
                  </a:lnTo>
                  <a:lnTo>
                    <a:pt x="154" y="1377"/>
                  </a:lnTo>
                  <a:lnTo>
                    <a:pt x="255" y="1402"/>
                  </a:lnTo>
                  <a:lnTo>
                    <a:pt x="357" y="1377"/>
                  </a:lnTo>
                  <a:lnTo>
                    <a:pt x="434" y="1326"/>
                  </a:lnTo>
                  <a:lnTo>
                    <a:pt x="689" y="1046"/>
                  </a:lnTo>
                  <a:lnTo>
                    <a:pt x="969" y="1326"/>
                  </a:lnTo>
                  <a:lnTo>
                    <a:pt x="1046" y="1377"/>
                  </a:lnTo>
                  <a:lnTo>
                    <a:pt x="1147" y="1402"/>
                  </a:lnTo>
                  <a:lnTo>
                    <a:pt x="1224" y="1377"/>
                  </a:lnTo>
                  <a:lnTo>
                    <a:pt x="1326" y="1326"/>
                  </a:lnTo>
                  <a:lnTo>
                    <a:pt x="1377" y="1250"/>
                  </a:lnTo>
                  <a:lnTo>
                    <a:pt x="1402" y="1148"/>
                  </a:lnTo>
                  <a:lnTo>
                    <a:pt x="1377" y="1046"/>
                  </a:lnTo>
                  <a:lnTo>
                    <a:pt x="1326" y="969"/>
                  </a:lnTo>
                  <a:lnTo>
                    <a:pt x="1046" y="689"/>
                  </a:lnTo>
                  <a:lnTo>
                    <a:pt x="1326" y="434"/>
                  </a:lnTo>
                  <a:lnTo>
                    <a:pt x="1377" y="358"/>
                  </a:lnTo>
                  <a:lnTo>
                    <a:pt x="1402" y="256"/>
                  </a:lnTo>
                  <a:lnTo>
                    <a:pt x="1377" y="154"/>
                  </a:lnTo>
                  <a:lnTo>
                    <a:pt x="1326" y="77"/>
                  </a:lnTo>
                  <a:lnTo>
                    <a:pt x="1224" y="26"/>
                  </a:lnTo>
                  <a:lnTo>
                    <a:pt x="1147" y="1"/>
                  </a:lnTo>
                  <a:lnTo>
                    <a:pt x="1046" y="26"/>
                  </a:lnTo>
                  <a:lnTo>
                    <a:pt x="969" y="77"/>
                  </a:lnTo>
                  <a:lnTo>
                    <a:pt x="689" y="332"/>
                  </a:lnTo>
                  <a:lnTo>
                    <a:pt x="434" y="77"/>
                  </a:lnTo>
                  <a:lnTo>
                    <a:pt x="357" y="26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701" name="Google Shape;1394;p71">
              <a:extLst>
                <a:ext uri="{FF2B5EF4-FFF2-40B4-BE49-F238E27FC236}">
                  <a16:creationId xmlns:a16="http://schemas.microsoft.com/office/drawing/2014/main" id="{7304E630-0028-916D-C495-D71CBCFF200D}"/>
                </a:ext>
              </a:extLst>
            </p:cNvPr>
            <p:cNvSpPr/>
            <p:nvPr/>
          </p:nvSpPr>
          <p:spPr>
            <a:xfrm>
              <a:off x="379550" y="2862250"/>
              <a:ext cx="19775" cy="46550"/>
            </a:xfrm>
            <a:custGeom>
              <a:avLst/>
              <a:gdLst/>
              <a:ahLst/>
              <a:cxnLst/>
              <a:rect l="l" t="t" r="r" b="b"/>
              <a:pathLst>
                <a:path w="791" h="1862" extrusionOk="0">
                  <a:moveTo>
                    <a:pt x="434" y="1"/>
                  </a:moveTo>
                  <a:lnTo>
                    <a:pt x="358" y="77"/>
                  </a:lnTo>
                  <a:lnTo>
                    <a:pt x="205" y="256"/>
                  </a:lnTo>
                  <a:lnTo>
                    <a:pt x="77" y="459"/>
                  </a:lnTo>
                  <a:lnTo>
                    <a:pt x="26" y="689"/>
                  </a:lnTo>
                  <a:lnTo>
                    <a:pt x="1" y="918"/>
                  </a:lnTo>
                  <a:lnTo>
                    <a:pt x="26" y="1148"/>
                  </a:lnTo>
                  <a:lnTo>
                    <a:pt x="77" y="1377"/>
                  </a:lnTo>
                  <a:lnTo>
                    <a:pt x="205" y="1581"/>
                  </a:lnTo>
                  <a:lnTo>
                    <a:pt x="358" y="1785"/>
                  </a:lnTo>
                  <a:lnTo>
                    <a:pt x="434" y="1836"/>
                  </a:lnTo>
                  <a:lnTo>
                    <a:pt x="536" y="1861"/>
                  </a:lnTo>
                  <a:lnTo>
                    <a:pt x="638" y="1836"/>
                  </a:lnTo>
                  <a:lnTo>
                    <a:pt x="715" y="1785"/>
                  </a:lnTo>
                  <a:lnTo>
                    <a:pt x="765" y="1708"/>
                  </a:lnTo>
                  <a:lnTo>
                    <a:pt x="791" y="1606"/>
                  </a:lnTo>
                  <a:lnTo>
                    <a:pt x="765" y="1504"/>
                  </a:lnTo>
                  <a:lnTo>
                    <a:pt x="715" y="1428"/>
                  </a:lnTo>
                  <a:lnTo>
                    <a:pt x="613" y="1300"/>
                  </a:lnTo>
                  <a:lnTo>
                    <a:pt x="562" y="1198"/>
                  </a:lnTo>
                  <a:lnTo>
                    <a:pt x="511" y="1046"/>
                  </a:lnTo>
                  <a:lnTo>
                    <a:pt x="511" y="918"/>
                  </a:lnTo>
                  <a:lnTo>
                    <a:pt x="511" y="791"/>
                  </a:lnTo>
                  <a:lnTo>
                    <a:pt x="562" y="663"/>
                  </a:lnTo>
                  <a:lnTo>
                    <a:pt x="613" y="536"/>
                  </a:lnTo>
                  <a:lnTo>
                    <a:pt x="715" y="434"/>
                  </a:lnTo>
                  <a:lnTo>
                    <a:pt x="765" y="332"/>
                  </a:lnTo>
                  <a:lnTo>
                    <a:pt x="791" y="256"/>
                  </a:lnTo>
                  <a:lnTo>
                    <a:pt x="765" y="154"/>
                  </a:lnTo>
                  <a:lnTo>
                    <a:pt x="715" y="77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702" name="Google Shape;1395;p71">
              <a:extLst>
                <a:ext uri="{FF2B5EF4-FFF2-40B4-BE49-F238E27FC236}">
                  <a16:creationId xmlns:a16="http://schemas.microsoft.com/office/drawing/2014/main" id="{D0D78485-D550-8E72-BC05-0B09F93C96DD}"/>
                </a:ext>
              </a:extLst>
            </p:cNvPr>
            <p:cNvSpPr/>
            <p:nvPr/>
          </p:nvSpPr>
          <p:spPr>
            <a:xfrm>
              <a:off x="444550" y="2862250"/>
              <a:ext cx="19775" cy="46550"/>
            </a:xfrm>
            <a:custGeom>
              <a:avLst/>
              <a:gdLst/>
              <a:ahLst/>
              <a:cxnLst/>
              <a:rect l="l" t="t" r="r" b="b"/>
              <a:pathLst>
                <a:path w="791" h="1862" extrusionOk="0">
                  <a:moveTo>
                    <a:pt x="153" y="1"/>
                  </a:moveTo>
                  <a:lnTo>
                    <a:pt x="77" y="77"/>
                  </a:lnTo>
                  <a:lnTo>
                    <a:pt x="26" y="154"/>
                  </a:lnTo>
                  <a:lnTo>
                    <a:pt x="0" y="256"/>
                  </a:lnTo>
                  <a:lnTo>
                    <a:pt x="26" y="332"/>
                  </a:lnTo>
                  <a:lnTo>
                    <a:pt x="77" y="434"/>
                  </a:lnTo>
                  <a:lnTo>
                    <a:pt x="153" y="536"/>
                  </a:lnTo>
                  <a:lnTo>
                    <a:pt x="230" y="663"/>
                  </a:lnTo>
                  <a:lnTo>
                    <a:pt x="255" y="791"/>
                  </a:lnTo>
                  <a:lnTo>
                    <a:pt x="281" y="918"/>
                  </a:lnTo>
                  <a:lnTo>
                    <a:pt x="255" y="1046"/>
                  </a:lnTo>
                  <a:lnTo>
                    <a:pt x="230" y="1198"/>
                  </a:lnTo>
                  <a:lnTo>
                    <a:pt x="153" y="1300"/>
                  </a:lnTo>
                  <a:lnTo>
                    <a:pt x="77" y="1428"/>
                  </a:lnTo>
                  <a:lnTo>
                    <a:pt x="26" y="1504"/>
                  </a:lnTo>
                  <a:lnTo>
                    <a:pt x="0" y="1606"/>
                  </a:lnTo>
                  <a:lnTo>
                    <a:pt x="26" y="1708"/>
                  </a:lnTo>
                  <a:lnTo>
                    <a:pt x="77" y="1785"/>
                  </a:lnTo>
                  <a:lnTo>
                    <a:pt x="153" y="1836"/>
                  </a:lnTo>
                  <a:lnTo>
                    <a:pt x="255" y="1861"/>
                  </a:lnTo>
                  <a:lnTo>
                    <a:pt x="357" y="1836"/>
                  </a:lnTo>
                  <a:lnTo>
                    <a:pt x="434" y="1785"/>
                  </a:lnTo>
                  <a:lnTo>
                    <a:pt x="587" y="1581"/>
                  </a:lnTo>
                  <a:lnTo>
                    <a:pt x="689" y="1377"/>
                  </a:lnTo>
                  <a:lnTo>
                    <a:pt x="765" y="1148"/>
                  </a:lnTo>
                  <a:lnTo>
                    <a:pt x="791" y="918"/>
                  </a:lnTo>
                  <a:lnTo>
                    <a:pt x="765" y="689"/>
                  </a:lnTo>
                  <a:lnTo>
                    <a:pt x="689" y="459"/>
                  </a:lnTo>
                  <a:lnTo>
                    <a:pt x="587" y="256"/>
                  </a:lnTo>
                  <a:lnTo>
                    <a:pt x="434" y="77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703" name="Google Shape;1396;p71">
              <a:extLst>
                <a:ext uri="{FF2B5EF4-FFF2-40B4-BE49-F238E27FC236}">
                  <a16:creationId xmlns:a16="http://schemas.microsoft.com/office/drawing/2014/main" id="{DFB4E553-0A37-2932-3DC2-D4B85DF8D3E4}"/>
                </a:ext>
              </a:extLst>
            </p:cNvPr>
            <p:cNvSpPr/>
            <p:nvPr/>
          </p:nvSpPr>
          <p:spPr>
            <a:xfrm>
              <a:off x="406325" y="2869900"/>
              <a:ext cx="31250" cy="30600"/>
            </a:xfrm>
            <a:custGeom>
              <a:avLst/>
              <a:gdLst/>
              <a:ahLst/>
              <a:cxnLst/>
              <a:rect l="l" t="t" r="r" b="b"/>
              <a:pathLst>
                <a:path w="1250" h="1224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26" y="357"/>
                  </a:lnTo>
                  <a:lnTo>
                    <a:pt x="77" y="434"/>
                  </a:lnTo>
                  <a:lnTo>
                    <a:pt x="255" y="612"/>
                  </a:lnTo>
                  <a:lnTo>
                    <a:pt x="77" y="791"/>
                  </a:lnTo>
                  <a:lnTo>
                    <a:pt x="26" y="892"/>
                  </a:lnTo>
                  <a:lnTo>
                    <a:pt x="0" y="969"/>
                  </a:lnTo>
                  <a:lnTo>
                    <a:pt x="26" y="1071"/>
                  </a:lnTo>
                  <a:lnTo>
                    <a:pt x="77" y="1147"/>
                  </a:lnTo>
                  <a:lnTo>
                    <a:pt x="153" y="1224"/>
                  </a:lnTo>
                  <a:lnTo>
                    <a:pt x="357" y="1224"/>
                  </a:lnTo>
                  <a:lnTo>
                    <a:pt x="434" y="1147"/>
                  </a:lnTo>
                  <a:lnTo>
                    <a:pt x="612" y="969"/>
                  </a:lnTo>
                  <a:lnTo>
                    <a:pt x="816" y="1147"/>
                  </a:lnTo>
                  <a:lnTo>
                    <a:pt x="892" y="1224"/>
                  </a:lnTo>
                  <a:lnTo>
                    <a:pt x="1071" y="1224"/>
                  </a:lnTo>
                  <a:lnTo>
                    <a:pt x="1173" y="1147"/>
                  </a:lnTo>
                  <a:lnTo>
                    <a:pt x="1224" y="1071"/>
                  </a:lnTo>
                  <a:lnTo>
                    <a:pt x="1249" y="969"/>
                  </a:lnTo>
                  <a:lnTo>
                    <a:pt x="1224" y="892"/>
                  </a:lnTo>
                  <a:lnTo>
                    <a:pt x="1173" y="791"/>
                  </a:lnTo>
                  <a:lnTo>
                    <a:pt x="994" y="612"/>
                  </a:lnTo>
                  <a:lnTo>
                    <a:pt x="1173" y="434"/>
                  </a:lnTo>
                  <a:lnTo>
                    <a:pt x="1224" y="357"/>
                  </a:lnTo>
                  <a:lnTo>
                    <a:pt x="1249" y="255"/>
                  </a:lnTo>
                  <a:lnTo>
                    <a:pt x="1224" y="153"/>
                  </a:lnTo>
                  <a:lnTo>
                    <a:pt x="1173" y="77"/>
                  </a:lnTo>
                  <a:lnTo>
                    <a:pt x="1071" y="26"/>
                  </a:lnTo>
                  <a:lnTo>
                    <a:pt x="994" y="0"/>
                  </a:lnTo>
                  <a:lnTo>
                    <a:pt x="892" y="26"/>
                  </a:lnTo>
                  <a:lnTo>
                    <a:pt x="816" y="77"/>
                  </a:lnTo>
                  <a:lnTo>
                    <a:pt x="612" y="255"/>
                  </a:lnTo>
                  <a:lnTo>
                    <a:pt x="434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40" name="Google Shape;1397;p71">
              <a:extLst>
                <a:ext uri="{FF2B5EF4-FFF2-40B4-BE49-F238E27FC236}">
                  <a16:creationId xmlns:a16="http://schemas.microsoft.com/office/drawing/2014/main" id="{6ED37907-4B6E-9E6A-56A1-790CAA337DA6}"/>
                </a:ext>
              </a:extLst>
            </p:cNvPr>
            <p:cNvSpPr/>
            <p:nvPr/>
          </p:nvSpPr>
          <p:spPr>
            <a:xfrm>
              <a:off x="517825" y="2866075"/>
              <a:ext cx="12775" cy="38250"/>
            </a:xfrm>
            <a:custGeom>
              <a:avLst/>
              <a:gdLst/>
              <a:ahLst/>
              <a:cxnLst/>
              <a:rect l="l" t="t" r="r" b="b"/>
              <a:pathLst>
                <a:path w="511" h="1530" extrusionOk="0">
                  <a:moveTo>
                    <a:pt x="255" y="1"/>
                  </a:moveTo>
                  <a:lnTo>
                    <a:pt x="179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1275"/>
                  </a:lnTo>
                  <a:lnTo>
                    <a:pt x="26" y="1377"/>
                  </a:lnTo>
                  <a:lnTo>
                    <a:pt x="77" y="1453"/>
                  </a:lnTo>
                  <a:lnTo>
                    <a:pt x="179" y="1530"/>
                  </a:lnTo>
                  <a:lnTo>
                    <a:pt x="357" y="1530"/>
                  </a:lnTo>
                  <a:lnTo>
                    <a:pt x="434" y="1453"/>
                  </a:lnTo>
                  <a:lnTo>
                    <a:pt x="510" y="1377"/>
                  </a:lnTo>
                  <a:lnTo>
                    <a:pt x="510" y="1275"/>
                  </a:lnTo>
                  <a:lnTo>
                    <a:pt x="510" y="255"/>
                  </a:lnTo>
                  <a:lnTo>
                    <a:pt x="510" y="153"/>
                  </a:lnTo>
                  <a:lnTo>
                    <a:pt x="434" y="77"/>
                  </a:lnTo>
                  <a:lnTo>
                    <a:pt x="357" y="26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41" name="Google Shape;1398;p71">
              <a:extLst>
                <a:ext uri="{FF2B5EF4-FFF2-40B4-BE49-F238E27FC236}">
                  <a16:creationId xmlns:a16="http://schemas.microsoft.com/office/drawing/2014/main" id="{02B9E086-93DF-F650-1582-B9D9EE15E100}"/>
                </a:ext>
              </a:extLst>
            </p:cNvPr>
            <p:cNvSpPr/>
            <p:nvPr/>
          </p:nvSpPr>
          <p:spPr>
            <a:xfrm>
              <a:off x="477050" y="2868000"/>
              <a:ext cx="26150" cy="12750"/>
            </a:xfrm>
            <a:custGeom>
              <a:avLst/>
              <a:gdLst/>
              <a:ahLst/>
              <a:cxnLst/>
              <a:rect l="l" t="t" r="r" b="b"/>
              <a:pathLst>
                <a:path w="1046" h="510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6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26" y="357"/>
                  </a:lnTo>
                  <a:lnTo>
                    <a:pt x="77" y="433"/>
                  </a:lnTo>
                  <a:lnTo>
                    <a:pt x="153" y="484"/>
                  </a:lnTo>
                  <a:lnTo>
                    <a:pt x="255" y="510"/>
                  </a:lnTo>
                  <a:lnTo>
                    <a:pt x="790" y="510"/>
                  </a:lnTo>
                  <a:lnTo>
                    <a:pt x="892" y="484"/>
                  </a:lnTo>
                  <a:lnTo>
                    <a:pt x="994" y="433"/>
                  </a:lnTo>
                  <a:lnTo>
                    <a:pt x="1045" y="357"/>
                  </a:lnTo>
                  <a:lnTo>
                    <a:pt x="1045" y="255"/>
                  </a:lnTo>
                  <a:lnTo>
                    <a:pt x="1045" y="153"/>
                  </a:lnTo>
                  <a:lnTo>
                    <a:pt x="994" y="76"/>
                  </a:lnTo>
                  <a:lnTo>
                    <a:pt x="892" y="26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42" name="Google Shape;1399;p71">
              <a:extLst>
                <a:ext uri="{FF2B5EF4-FFF2-40B4-BE49-F238E27FC236}">
                  <a16:creationId xmlns:a16="http://schemas.microsoft.com/office/drawing/2014/main" id="{6C8EC61B-C5DE-83CF-D5E9-A5883BC07D99}"/>
                </a:ext>
              </a:extLst>
            </p:cNvPr>
            <p:cNvSpPr/>
            <p:nvPr/>
          </p:nvSpPr>
          <p:spPr>
            <a:xfrm>
              <a:off x="477050" y="2889650"/>
              <a:ext cx="26150" cy="12775"/>
            </a:xfrm>
            <a:custGeom>
              <a:avLst/>
              <a:gdLst/>
              <a:ahLst/>
              <a:cxnLst/>
              <a:rect l="l" t="t" r="r" b="b"/>
              <a:pathLst>
                <a:path w="1046" h="511" extrusionOk="0">
                  <a:moveTo>
                    <a:pt x="255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79"/>
                  </a:lnTo>
                  <a:lnTo>
                    <a:pt x="0" y="255"/>
                  </a:lnTo>
                  <a:lnTo>
                    <a:pt x="26" y="357"/>
                  </a:lnTo>
                  <a:lnTo>
                    <a:pt x="77" y="434"/>
                  </a:lnTo>
                  <a:lnTo>
                    <a:pt x="153" y="510"/>
                  </a:lnTo>
                  <a:lnTo>
                    <a:pt x="892" y="510"/>
                  </a:lnTo>
                  <a:lnTo>
                    <a:pt x="994" y="434"/>
                  </a:lnTo>
                  <a:lnTo>
                    <a:pt x="1045" y="357"/>
                  </a:lnTo>
                  <a:lnTo>
                    <a:pt x="1045" y="255"/>
                  </a:lnTo>
                  <a:lnTo>
                    <a:pt x="1045" y="179"/>
                  </a:lnTo>
                  <a:lnTo>
                    <a:pt x="994" y="77"/>
                  </a:lnTo>
                  <a:lnTo>
                    <a:pt x="892" y="26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43" name="Google Shape;1400;p71">
              <a:extLst>
                <a:ext uri="{FF2B5EF4-FFF2-40B4-BE49-F238E27FC236}">
                  <a16:creationId xmlns:a16="http://schemas.microsoft.com/office/drawing/2014/main" id="{C0BBE728-EECB-7DC1-3846-46AA6C284023}"/>
                </a:ext>
              </a:extLst>
            </p:cNvPr>
            <p:cNvSpPr/>
            <p:nvPr/>
          </p:nvSpPr>
          <p:spPr>
            <a:xfrm>
              <a:off x="379550" y="2929800"/>
              <a:ext cx="151050" cy="12750"/>
            </a:xfrm>
            <a:custGeom>
              <a:avLst/>
              <a:gdLst/>
              <a:ahLst/>
              <a:cxnLst/>
              <a:rect l="l" t="t" r="r" b="b"/>
              <a:pathLst>
                <a:path w="6042" h="510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57"/>
                  </a:lnTo>
                  <a:lnTo>
                    <a:pt x="77" y="433"/>
                  </a:lnTo>
                  <a:lnTo>
                    <a:pt x="154" y="484"/>
                  </a:lnTo>
                  <a:lnTo>
                    <a:pt x="256" y="510"/>
                  </a:lnTo>
                  <a:lnTo>
                    <a:pt x="5786" y="510"/>
                  </a:lnTo>
                  <a:lnTo>
                    <a:pt x="5888" y="484"/>
                  </a:lnTo>
                  <a:lnTo>
                    <a:pt x="5965" y="433"/>
                  </a:lnTo>
                  <a:lnTo>
                    <a:pt x="6041" y="357"/>
                  </a:lnTo>
                  <a:lnTo>
                    <a:pt x="6041" y="255"/>
                  </a:lnTo>
                  <a:lnTo>
                    <a:pt x="6041" y="153"/>
                  </a:lnTo>
                  <a:lnTo>
                    <a:pt x="5965" y="77"/>
                  </a:lnTo>
                  <a:lnTo>
                    <a:pt x="5888" y="26"/>
                  </a:lnTo>
                  <a:lnTo>
                    <a:pt x="5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44" name="Google Shape;1401;p71">
              <a:extLst>
                <a:ext uri="{FF2B5EF4-FFF2-40B4-BE49-F238E27FC236}">
                  <a16:creationId xmlns:a16="http://schemas.microsoft.com/office/drawing/2014/main" id="{FB739E56-7195-072F-9638-5570F08F1E3D}"/>
                </a:ext>
              </a:extLst>
            </p:cNvPr>
            <p:cNvSpPr/>
            <p:nvPr/>
          </p:nvSpPr>
          <p:spPr>
            <a:xfrm>
              <a:off x="379550" y="2958475"/>
              <a:ext cx="52925" cy="12750"/>
            </a:xfrm>
            <a:custGeom>
              <a:avLst/>
              <a:gdLst/>
              <a:ahLst/>
              <a:cxnLst/>
              <a:rect l="l" t="t" r="r" b="b"/>
              <a:pathLst>
                <a:path w="2117" h="510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57"/>
                  </a:lnTo>
                  <a:lnTo>
                    <a:pt x="77" y="433"/>
                  </a:lnTo>
                  <a:lnTo>
                    <a:pt x="154" y="510"/>
                  </a:lnTo>
                  <a:lnTo>
                    <a:pt x="1963" y="510"/>
                  </a:lnTo>
                  <a:lnTo>
                    <a:pt x="2040" y="433"/>
                  </a:lnTo>
                  <a:lnTo>
                    <a:pt x="2091" y="357"/>
                  </a:lnTo>
                  <a:lnTo>
                    <a:pt x="2116" y="255"/>
                  </a:lnTo>
                  <a:lnTo>
                    <a:pt x="2091" y="153"/>
                  </a:lnTo>
                  <a:lnTo>
                    <a:pt x="2040" y="77"/>
                  </a:lnTo>
                  <a:lnTo>
                    <a:pt x="1963" y="26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45" name="Google Shape;1402;p71">
              <a:extLst>
                <a:ext uri="{FF2B5EF4-FFF2-40B4-BE49-F238E27FC236}">
                  <a16:creationId xmlns:a16="http://schemas.microsoft.com/office/drawing/2014/main" id="{E700074D-5AA6-3D9F-CF67-E807A20012E5}"/>
                </a:ext>
              </a:extLst>
            </p:cNvPr>
            <p:cNvSpPr/>
            <p:nvPr/>
          </p:nvSpPr>
          <p:spPr>
            <a:xfrm>
              <a:off x="477675" y="2958475"/>
              <a:ext cx="52925" cy="12750"/>
            </a:xfrm>
            <a:custGeom>
              <a:avLst/>
              <a:gdLst/>
              <a:ahLst/>
              <a:cxnLst/>
              <a:rect l="l" t="t" r="r" b="b"/>
              <a:pathLst>
                <a:path w="2117" h="510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57"/>
                  </a:lnTo>
                  <a:lnTo>
                    <a:pt x="77" y="433"/>
                  </a:lnTo>
                  <a:lnTo>
                    <a:pt x="154" y="510"/>
                  </a:lnTo>
                  <a:lnTo>
                    <a:pt x="1963" y="510"/>
                  </a:lnTo>
                  <a:lnTo>
                    <a:pt x="2040" y="433"/>
                  </a:lnTo>
                  <a:lnTo>
                    <a:pt x="2116" y="357"/>
                  </a:lnTo>
                  <a:lnTo>
                    <a:pt x="2116" y="255"/>
                  </a:lnTo>
                  <a:lnTo>
                    <a:pt x="2116" y="153"/>
                  </a:lnTo>
                  <a:lnTo>
                    <a:pt x="2040" y="77"/>
                  </a:lnTo>
                  <a:lnTo>
                    <a:pt x="1963" y="26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46" name="Google Shape;1403;p71">
              <a:extLst>
                <a:ext uri="{FF2B5EF4-FFF2-40B4-BE49-F238E27FC236}">
                  <a16:creationId xmlns:a16="http://schemas.microsoft.com/office/drawing/2014/main" id="{2F7BAA98-847E-AF19-6637-1F8E6F178706}"/>
                </a:ext>
              </a:extLst>
            </p:cNvPr>
            <p:cNvSpPr/>
            <p:nvPr/>
          </p:nvSpPr>
          <p:spPr>
            <a:xfrm>
              <a:off x="379550" y="2985850"/>
              <a:ext cx="52925" cy="12775"/>
            </a:xfrm>
            <a:custGeom>
              <a:avLst/>
              <a:gdLst/>
              <a:ahLst/>
              <a:cxnLst/>
              <a:rect l="l" t="t" r="r" b="b"/>
              <a:pathLst>
                <a:path w="2117" h="511" extrusionOk="0">
                  <a:moveTo>
                    <a:pt x="256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1" y="256"/>
                  </a:lnTo>
                  <a:lnTo>
                    <a:pt x="26" y="358"/>
                  </a:lnTo>
                  <a:lnTo>
                    <a:pt x="77" y="434"/>
                  </a:lnTo>
                  <a:lnTo>
                    <a:pt x="154" y="485"/>
                  </a:lnTo>
                  <a:lnTo>
                    <a:pt x="256" y="511"/>
                  </a:lnTo>
                  <a:lnTo>
                    <a:pt x="1861" y="511"/>
                  </a:lnTo>
                  <a:lnTo>
                    <a:pt x="1963" y="485"/>
                  </a:lnTo>
                  <a:lnTo>
                    <a:pt x="2040" y="434"/>
                  </a:lnTo>
                  <a:lnTo>
                    <a:pt x="2091" y="358"/>
                  </a:lnTo>
                  <a:lnTo>
                    <a:pt x="2116" y="256"/>
                  </a:lnTo>
                  <a:lnTo>
                    <a:pt x="2091" y="154"/>
                  </a:lnTo>
                  <a:lnTo>
                    <a:pt x="2040" y="77"/>
                  </a:lnTo>
                  <a:lnTo>
                    <a:pt x="1963" y="26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47" name="Google Shape;1404;p71">
              <a:extLst>
                <a:ext uri="{FF2B5EF4-FFF2-40B4-BE49-F238E27FC236}">
                  <a16:creationId xmlns:a16="http://schemas.microsoft.com/office/drawing/2014/main" id="{CDDB88E2-714B-55BE-5FC1-DFDDDAB7F603}"/>
                </a:ext>
              </a:extLst>
            </p:cNvPr>
            <p:cNvSpPr/>
            <p:nvPr/>
          </p:nvSpPr>
          <p:spPr>
            <a:xfrm>
              <a:off x="477675" y="2985850"/>
              <a:ext cx="52925" cy="12775"/>
            </a:xfrm>
            <a:custGeom>
              <a:avLst/>
              <a:gdLst/>
              <a:ahLst/>
              <a:cxnLst/>
              <a:rect l="l" t="t" r="r" b="b"/>
              <a:pathLst>
                <a:path w="2117" h="511" extrusionOk="0">
                  <a:moveTo>
                    <a:pt x="256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1" y="256"/>
                  </a:lnTo>
                  <a:lnTo>
                    <a:pt x="26" y="358"/>
                  </a:lnTo>
                  <a:lnTo>
                    <a:pt x="77" y="434"/>
                  </a:lnTo>
                  <a:lnTo>
                    <a:pt x="154" y="485"/>
                  </a:lnTo>
                  <a:lnTo>
                    <a:pt x="256" y="511"/>
                  </a:lnTo>
                  <a:lnTo>
                    <a:pt x="1861" y="511"/>
                  </a:lnTo>
                  <a:lnTo>
                    <a:pt x="1963" y="485"/>
                  </a:lnTo>
                  <a:lnTo>
                    <a:pt x="2040" y="434"/>
                  </a:lnTo>
                  <a:lnTo>
                    <a:pt x="2116" y="358"/>
                  </a:lnTo>
                  <a:lnTo>
                    <a:pt x="2116" y="256"/>
                  </a:lnTo>
                  <a:lnTo>
                    <a:pt x="2116" y="154"/>
                  </a:lnTo>
                  <a:lnTo>
                    <a:pt x="2040" y="77"/>
                  </a:lnTo>
                  <a:lnTo>
                    <a:pt x="1963" y="26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</p:grpSp>
      <p:grpSp>
        <p:nvGrpSpPr>
          <p:cNvPr id="648" name="Google Shape;1405;p71">
            <a:extLst>
              <a:ext uri="{FF2B5EF4-FFF2-40B4-BE49-F238E27FC236}">
                <a16:creationId xmlns:a16="http://schemas.microsoft.com/office/drawing/2014/main" id="{E3F1FAF5-FDF5-1578-B843-3E8A8E923C7E}"/>
              </a:ext>
            </a:extLst>
          </p:cNvPr>
          <p:cNvGrpSpPr/>
          <p:nvPr/>
        </p:nvGrpSpPr>
        <p:grpSpPr>
          <a:xfrm>
            <a:off x="6325053" y="3884037"/>
            <a:ext cx="269550" cy="433275"/>
            <a:chOff x="1065775" y="2639900"/>
            <a:chExt cx="269550" cy="433275"/>
          </a:xfrm>
        </p:grpSpPr>
        <p:sp>
          <p:nvSpPr>
            <p:cNvPr id="649" name="Google Shape;1406;p71">
              <a:extLst>
                <a:ext uri="{FF2B5EF4-FFF2-40B4-BE49-F238E27FC236}">
                  <a16:creationId xmlns:a16="http://schemas.microsoft.com/office/drawing/2014/main" id="{63109490-A5A3-39E3-7750-941019BE0DA4}"/>
                </a:ext>
              </a:extLst>
            </p:cNvPr>
            <p:cNvSpPr/>
            <p:nvPr/>
          </p:nvSpPr>
          <p:spPr>
            <a:xfrm>
              <a:off x="1065775" y="2639900"/>
              <a:ext cx="269550" cy="281625"/>
            </a:xfrm>
            <a:custGeom>
              <a:avLst/>
              <a:gdLst/>
              <a:ahLst/>
              <a:cxnLst/>
              <a:rect l="l" t="t" r="r" b="b"/>
              <a:pathLst>
                <a:path w="10782" h="11265" extrusionOk="0">
                  <a:moveTo>
                    <a:pt x="5888" y="510"/>
                  </a:moveTo>
                  <a:lnTo>
                    <a:pt x="6397" y="535"/>
                  </a:lnTo>
                  <a:lnTo>
                    <a:pt x="6856" y="561"/>
                  </a:lnTo>
                  <a:lnTo>
                    <a:pt x="7315" y="637"/>
                  </a:lnTo>
                  <a:lnTo>
                    <a:pt x="7774" y="688"/>
                  </a:lnTo>
                  <a:lnTo>
                    <a:pt x="8181" y="790"/>
                  </a:lnTo>
                  <a:lnTo>
                    <a:pt x="8589" y="867"/>
                  </a:lnTo>
                  <a:lnTo>
                    <a:pt x="8946" y="994"/>
                  </a:lnTo>
                  <a:lnTo>
                    <a:pt x="9226" y="1096"/>
                  </a:lnTo>
                  <a:lnTo>
                    <a:pt x="9507" y="1198"/>
                  </a:lnTo>
                  <a:lnTo>
                    <a:pt x="9736" y="1325"/>
                  </a:lnTo>
                  <a:lnTo>
                    <a:pt x="9915" y="1453"/>
                  </a:lnTo>
                  <a:lnTo>
                    <a:pt x="10067" y="1580"/>
                  </a:lnTo>
                  <a:lnTo>
                    <a:pt x="10195" y="1708"/>
                  </a:lnTo>
                  <a:lnTo>
                    <a:pt x="10246" y="1835"/>
                  </a:lnTo>
                  <a:lnTo>
                    <a:pt x="10271" y="1962"/>
                  </a:lnTo>
                  <a:lnTo>
                    <a:pt x="10246" y="2090"/>
                  </a:lnTo>
                  <a:lnTo>
                    <a:pt x="10195" y="2217"/>
                  </a:lnTo>
                  <a:lnTo>
                    <a:pt x="10067" y="2345"/>
                  </a:lnTo>
                  <a:lnTo>
                    <a:pt x="9915" y="2447"/>
                  </a:lnTo>
                  <a:lnTo>
                    <a:pt x="9736" y="2574"/>
                  </a:lnTo>
                  <a:lnTo>
                    <a:pt x="9507" y="2702"/>
                  </a:lnTo>
                  <a:lnTo>
                    <a:pt x="9226" y="2829"/>
                  </a:lnTo>
                  <a:lnTo>
                    <a:pt x="8946" y="2931"/>
                  </a:lnTo>
                  <a:lnTo>
                    <a:pt x="8589" y="3033"/>
                  </a:lnTo>
                  <a:lnTo>
                    <a:pt x="8232" y="3109"/>
                  </a:lnTo>
                  <a:lnTo>
                    <a:pt x="7850" y="3211"/>
                  </a:lnTo>
                  <a:lnTo>
                    <a:pt x="7442" y="3262"/>
                  </a:lnTo>
                  <a:lnTo>
                    <a:pt x="6576" y="3364"/>
                  </a:lnTo>
                  <a:lnTo>
                    <a:pt x="5658" y="3415"/>
                  </a:lnTo>
                  <a:lnTo>
                    <a:pt x="5658" y="3084"/>
                  </a:lnTo>
                  <a:lnTo>
                    <a:pt x="5633" y="2982"/>
                  </a:lnTo>
                  <a:lnTo>
                    <a:pt x="5582" y="2905"/>
                  </a:lnTo>
                  <a:lnTo>
                    <a:pt x="5505" y="2854"/>
                  </a:lnTo>
                  <a:lnTo>
                    <a:pt x="5403" y="2829"/>
                  </a:lnTo>
                  <a:lnTo>
                    <a:pt x="5302" y="2854"/>
                  </a:lnTo>
                  <a:lnTo>
                    <a:pt x="5225" y="2905"/>
                  </a:lnTo>
                  <a:lnTo>
                    <a:pt x="5174" y="2982"/>
                  </a:lnTo>
                  <a:lnTo>
                    <a:pt x="5149" y="3084"/>
                  </a:lnTo>
                  <a:lnTo>
                    <a:pt x="5149" y="3415"/>
                  </a:lnTo>
                  <a:lnTo>
                    <a:pt x="4231" y="3364"/>
                  </a:lnTo>
                  <a:lnTo>
                    <a:pt x="3365" y="3262"/>
                  </a:lnTo>
                  <a:lnTo>
                    <a:pt x="2957" y="3211"/>
                  </a:lnTo>
                  <a:lnTo>
                    <a:pt x="2549" y="3109"/>
                  </a:lnTo>
                  <a:lnTo>
                    <a:pt x="2192" y="3033"/>
                  </a:lnTo>
                  <a:lnTo>
                    <a:pt x="1861" y="2931"/>
                  </a:lnTo>
                  <a:lnTo>
                    <a:pt x="1555" y="2829"/>
                  </a:lnTo>
                  <a:lnTo>
                    <a:pt x="1300" y="2702"/>
                  </a:lnTo>
                  <a:lnTo>
                    <a:pt x="1071" y="2574"/>
                  </a:lnTo>
                  <a:lnTo>
                    <a:pt x="867" y="2447"/>
                  </a:lnTo>
                  <a:lnTo>
                    <a:pt x="714" y="2345"/>
                  </a:lnTo>
                  <a:lnTo>
                    <a:pt x="612" y="2217"/>
                  </a:lnTo>
                  <a:lnTo>
                    <a:pt x="536" y="2090"/>
                  </a:lnTo>
                  <a:lnTo>
                    <a:pt x="510" y="1962"/>
                  </a:lnTo>
                  <a:lnTo>
                    <a:pt x="536" y="1835"/>
                  </a:lnTo>
                  <a:lnTo>
                    <a:pt x="612" y="1708"/>
                  </a:lnTo>
                  <a:lnTo>
                    <a:pt x="714" y="1580"/>
                  </a:lnTo>
                  <a:lnTo>
                    <a:pt x="867" y="1453"/>
                  </a:lnTo>
                  <a:lnTo>
                    <a:pt x="1071" y="1325"/>
                  </a:lnTo>
                  <a:lnTo>
                    <a:pt x="1300" y="1198"/>
                  </a:lnTo>
                  <a:lnTo>
                    <a:pt x="1555" y="1096"/>
                  </a:lnTo>
                  <a:lnTo>
                    <a:pt x="1861" y="994"/>
                  </a:lnTo>
                  <a:lnTo>
                    <a:pt x="2218" y="867"/>
                  </a:lnTo>
                  <a:lnTo>
                    <a:pt x="2625" y="790"/>
                  </a:lnTo>
                  <a:lnTo>
                    <a:pt x="3033" y="688"/>
                  </a:lnTo>
                  <a:lnTo>
                    <a:pt x="3467" y="637"/>
                  </a:lnTo>
                  <a:lnTo>
                    <a:pt x="3925" y="561"/>
                  </a:lnTo>
                  <a:lnTo>
                    <a:pt x="4410" y="535"/>
                  </a:lnTo>
                  <a:lnTo>
                    <a:pt x="4894" y="510"/>
                  </a:lnTo>
                  <a:close/>
                  <a:moveTo>
                    <a:pt x="4919" y="0"/>
                  </a:moveTo>
                  <a:lnTo>
                    <a:pt x="4410" y="26"/>
                  </a:lnTo>
                  <a:lnTo>
                    <a:pt x="3925" y="51"/>
                  </a:lnTo>
                  <a:lnTo>
                    <a:pt x="3467" y="127"/>
                  </a:lnTo>
                  <a:lnTo>
                    <a:pt x="2982" y="178"/>
                  </a:lnTo>
                  <a:lnTo>
                    <a:pt x="2549" y="280"/>
                  </a:lnTo>
                  <a:lnTo>
                    <a:pt x="2116" y="382"/>
                  </a:lnTo>
                  <a:lnTo>
                    <a:pt x="1733" y="484"/>
                  </a:lnTo>
                  <a:lnTo>
                    <a:pt x="1351" y="637"/>
                  </a:lnTo>
                  <a:lnTo>
                    <a:pt x="1020" y="765"/>
                  </a:lnTo>
                  <a:lnTo>
                    <a:pt x="740" y="943"/>
                  </a:lnTo>
                  <a:lnTo>
                    <a:pt x="485" y="1121"/>
                  </a:lnTo>
                  <a:lnTo>
                    <a:pt x="281" y="1300"/>
                  </a:lnTo>
                  <a:lnTo>
                    <a:pt x="128" y="1504"/>
                  </a:lnTo>
                  <a:lnTo>
                    <a:pt x="51" y="1733"/>
                  </a:lnTo>
                  <a:lnTo>
                    <a:pt x="26" y="1835"/>
                  </a:lnTo>
                  <a:lnTo>
                    <a:pt x="0" y="1962"/>
                  </a:lnTo>
                  <a:lnTo>
                    <a:pt x="0" y="11010"/>
                  </a:lnTo>
                  <a:lnTo>
                    <a:pt x="26" y="11112"/>
                  </a:lnTo>
                  <a:lnTo>
                    <a:pt x="77" y="11188"/>
                  </a:lnTo>
                  <a:lnTo>
                    <a:pt x="179" y="11239"/>
                  </a:lnTo>
                  <a:lnTo>
                    <a:pt x="255" y="11265"/>
                  </a:lnTo>
                  <a:lnTo>
                    <a:pt x="357" y="11239"/>
                  </a:lnTo>
                  <a:lnTo>
                    <a:pt x="434" y="11188"/>
                  </a:lnTo>
                  <a:lnTo>
                    <a:pt x="510" y="11112"/>
                  </a:lnTo>
                  <a:lnTo>
                    <a:pt x="510" y="11010"/>
                  </a:lnTo>
                  <a:lnTo>
                    <a:pt x="510" y="2829"/>
                  </a:lnTo>
                  <a:lnTo>
                    <a:pt x="714" y="2956"/>
                  </a:lnTo>
                  <a:lnTo>
                    <a:pt x="918" y="3084"/>
                  </a:lnTo>
                  <a:lnTo>
                    <a:pt x="1147" y="3186"/>
                  </a:lnTo>
                  <a:lnTo>
                    <a:pt x="1402" y="3288"/>
                  </a:lnTo>
                  <a:lnTo>
                    <a:pt x="1963" y="3492"/>
                  </a:lnTo>
                  <a:lnTo>
                    <a:pt x="2575" y="3645"/>
                  </a:lnTo>
                  <a:lnTo>
                    <a:pt x="3237" y="3772"/>
                  </a:lnTo>
                  <a:lnTo>
                    <a:pt x="3951" y="3848"/>
                  </a:lnTo>
                  <a:lnTo>
                    <a:pt x="4664" y="3899"/>
                  </a:lnTo>
                  <a:lnTo>
                    <a:pt x="5403" y="3925"/>
                  </a:lnTo>
                  <a:lnTo>
                    <a:pt x="6117" y="3899"/>
                  </a:lnTo>
                  <a:lnTo>
                    <a:pt x="6856" y="3848"/>
                  </a:lnTo>
                  <a:lnTo>
                    <a:pt x="7544" y="3772"/>
                  </a:lnTo>
                  <a:lnTo>
                    <a:pt x="8207" y="3645"/>
                  </a:lnTo>
                  <a:lnTo>
                    <a:pt x="8844" y="3492"/>
                  </a:lnTo>
                  <a:lnTo>
                    <a:pt x="9405" y="3288"/>
                  </a:lnTo>
                  <a:lnTo>
                    <a:pt x="9660" y="3186"/>
                  </a:lnTo>
                  <a:lnTo>
                    <a:pt x="9889" y="3084"/>
                  </a:lnTo>
                  <a:lnTo>
                    <a:pt x="10093" y="2956"/>
                  </a:lnTo>
                  <a:lnTo>
                    <a:pt x="10271" y="2829"/>
                  </a:lnTo>
                  <a:lnTo>
                    <a:pt x="10271" y="7773"/>
                  </a:lnTo>
                  <a:lnTo>
                    <a:pt x="10297" y="7875"/>
                  </a:lnTo>
                  <a:lnTo>
                    <a:pt x="10348" y="7952"/>
                  </a:lnTo>
                  <a:lnTo>
                    <a:pt x="10424" y="8003"/>
                  </a:lnTo>
                  <a:lnTo>
                    <a:pt x="10526" y="8028"/>
                  </a:lnTo>
                  <a:lnTo>
                    <a:pt x="10628" y="8003"/>
                  </a:lnTo>
                  <a:lnTo>
                    <a:pt x="10705" y="7952"/>
                  </a:lnTo>
                  <a:lnTo>
                    <a:pt x="10756" y="7875"/>
                  </a:lnTo>
                  <a:lnTo>
                    <a:pt x="10781" y="7773"/>
                  </a:lnTo>
                  <a:lnTo>
                    <a:pt x="10781" y="1962"/>
                  </a:lnTo>
                  <a:lnTo>
                    <a:pt x="10781" y="1835"/>
                  </a:lnTo>
                  <a:lnTo>
                    <a:pt x="10756" y="1733"/>
                  </a:lnTo>
                  <a:lnTo>
                    <a:pt x="10654" y="1504"/>
                  </a:lnTo>
                  <a:lnTo>
                    <a:pt x="10501" y="1300"/>
                  </a:lnTo>
                  <a:lnTo>
                    <a:pt x="10297" y="1121"/>
                  </a:lnTo>
                  <a:lnTo>
                    <a:pt x="10067" y="943"/>
                  </a:lnTo>
                  <a:lnTo>
                    <a:pt x="9762" y="765"/>
                  </a:lnTo>
                  <a:lnTo>
                    <a:pt x="9430" y="637"/>
                  </a:lnTo>
                  <a:lnTo>
                    <a:pt x="9073" y="484"/>
                  </a:lnTo>
                  <a:lnTo>
                    <a:pt x="8666" y="382"/>
                  </a:lnTo>
                  <a:lnTo>
                    <a:pt x="8258" y="280"/>
                  </a:lnTo>
                  <a:lnTo>
                    <a:pt x="7799" y="178"/>
                  </a:lnTo>
                  <a:lnTo>
                    <a:pt x="7340" y="127"/>
                  </a:lnTo>
                  <a:lnTo>
                    <a:pt x="6856" y="51"/>
                  </a:lnTo>
                  <a:lnTo>
                    <a:pt x="6372" y="26"/>
                  </a:lnTo>
                  <a:lnTo>
                    <a:pt x="5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50" name="Google Shape;1407;p71">
              <a:extLst>
                <a:ext uri="{FF2B5EF4-FFF2-40B4-BE49-F238E27FC236}">
                  <a16:creationId xmlns:a16="http://schemas.microsoft.com/office/drawing/2014/main" id="{B5035D93-9B34-B7EB-32C3-3A9DE185810A}"/>
                </a:ext>
              </a:extLst>
            </p:cNvPr>
            <p:cNvSpPr/>
            <p:nvPr/>
          </p:nvSpPr>
          <p:spPr>
            <a:xfrm>
              <a:off x="1065775" y="2857800"/>
              <a:ext cx="269550" cy="215375"/>
            </a:xfrm>
            <a:custGeom>
              <a:avLst/>
              <a:gdLst/>
              <a:ahLst/>
              <a:cxnLst/>
              <a:rect l="l" t="t" r="r" b="b"/>
              <a:pathLst>
                <a:path w="10782" h="8615" extrusionOk="0">
                  <a:moveTo>
                    <a:pt x="10526" y="0"/>
                  </a:moveTo>
                  <a:lnTo>
                    <a:pt x="10424" y="26"/>
                  </a:lnTo>
                  <a:lnTo>
                    <a:pt x="10348" y="77"/>
                  </a:lnTo>
                  <a:lnTo>
                    <a:pt x="10297" y="153"/>
                  </a:lnTo>
                  <a:lnTo>
                    <a:pt x="10271" y="255"/>
                  </a:lnTo>
                  <a:lnTo>
                    <a:pt x="10271" y="5786"/>
                  </a:lnTo>
                  <a:lnTo>
                    <a:pt x="9965" y="5556"/>
                  </a:lnTo>
                  <a:lnTo>
                    <a:pt x="9532" y="5352"/>
                  </a:lnTo>
                  <a:lnTo>
                    <a:pt x="9328" y="5352"/>
                  </a:lnTo>
                  <a:lnTo>
                    <a:pt x="9252" y="5403"/>
                  </a:lnTo>
                  <a:lnTo>
                    <a:pt x="9201" y="5505"/>
                  </a:lnTo>
                  <a:lnTo>
                    <a:pt x="9175" y="5582"/>
                  </a:lnTo>
                  <a:lnTo>
                    <a:pt x="9201" y="5684"/>
                  </a:lnTo>
                  <a:lnTo>
                    <a:pt x="9252" y="5760"/>
                  </a:lnTo>
                  <a:lnTo>
                    <a:pt x="9328" y="5837"/>
                  </a:lnTo>
                  <a:lnTo>
                    <a:pt x="9736" y="6015"/>
                  </a:lnTo>
                  <a:lnTo>
                    <a:pt x="9889" y="6117"/>
                  </a:lnTo>
                  <a:lnTo>
                    <a:pt x="10042" y="6244"/>
                  </a:lnTo>
                  <a:lnTo>
                    <a:pt x="10144" y="6346"/>
                  </a:lnTo>
                  <a:lnTo>
                    <a:pt x="10220" y="6448"/>
                  </a:lnTo>
                  <a:lnTo>
                    <a:pt x="10271" y="6550"/>
                  </a:lnTo>
                  <a:lnTo>
                    <a:pt x="10271" y="6652"/>
                  </a:lnTo>
                  <a:lnTo>
                    <a:pt x="10246" y="6780"/>
                  </a:lnTo>
                  <a:lnTo>
                    <a:pt x="10195" y="6907"/>
                  </a:lnTo>
                  <a:lnTo>
                    <a:pt x="10067" y="7034"/>
                  </a:lnTo>
                  <a:lnTo>
                    <a:pt x="9915" y="7162"/>
                  </a:lnTo>
                  <a:lnTo>
                    <a:pt x="9736" y="7289"/>
                  </a:lnTo>
                  <a:lnTo>
                    <a:pt x="9507" y="7391"/>
                  </a:lnTo>
                  <a:lnTo>
                    <a:pt x="9226" y="7519"/>
                  </a:lnTo>
                  <a:lnTo>
                    <a:pt x="8946" y="7621"/>
                  </a:lnTo>
                  <a:lnTo>
                    <a:pt x="8589" y="7723"/>
                  </a:lnTo>
                  <a:lnTo>
                    <a:pt x="8181" y="7824"/>
                  </a:lnTo>
                  <a:lnTo>
                    <a:pt x="7774" y="7901"/>
                  </a:lnTo>
                  <a:lnTo>
                    <a:pt x="7315" y="7977"/>
                  </a:lnTo>
                  <a:lnTo>
                    <a:pt x="6856" y="8028"/>
                  </a:lnTo>
                  <a:lnTo>
                    <a:pt x="6397" y="8079"/>
                  </a:lnTo>
                  <a:lnTo>
                    <a:pt x="5888" y="8105"/>
                  </a:lnTo>
                  <a:lnTo>
                    <a:pt x="4894" y="8105"/>
                  </a:lnTo>
                  <a:lnTo>
                    <a:pt x="4410" y="8079"/>
                  </a:lnTo>
                  <a:lnTo>
                    <a:pt x="3925" y="8028"/>
                  </a:lnTo>
                  <a:lnTo>
                    <a:pt x="3467" y="7977"/>
                  </a:lnTo>
                  <a:lnTo>
                    <a:pt x="3033" y="7901"/>
                  </a:lnTo>
                  <a:lnTo>
                    <a:pt x="2625" y="7824"/>
                  </a:lnTo>
                  <a:lnTo>
                    <a:pt x="2218" y="7723"/>
                  </a:lnTo>
                  <a:lnTo>
                    <a:pt x="1861" y="7621"/>
                  </a:lnTo>
                  <a:lnTo>
                    <a:pt x="1555" y="7519"/>
                  </a:lnTo>
                  <a:lnTo>
                    <a:pt x="1300" y="7391"/>
                  </a:lnTo>
                  <a:lnTo>
                    <a:pt x="1071" y="7289"/>
                  </a:lnTo>
                  <a:lnTo>
                    <a:pt x="867" y="7162"/>
                  </a:lnTo>
                  <a:lnTo>
                    <a:pt x="714" y="7034"/>
                  </a:lnTo>
                  <a:lnTo>
                    <a:pt x="612" y="6907"/>
                  </a:lnTo>
                  <a:lnTo>
                    <a:pt x="536" y="6780"/>
                  </a:lnTo>
                  <a:lnTo>
                    <a:pt x="510" y="6652"/>
                  </a:lnTo>
                  <a:lnTo>
                    <a:pt x="536" y="6525"/>
                  </a:lnTo>
                  <a:lnTo>
                    <a:pt x="612" y="6397"/>
                  </a:lnTo>
                  <a:lnTo>
                    <a:pt x="714" y="6270"/>
                  </a:lnTo>
                  <a:lnTo>
                    <a:pt x="867" y="6142"/>
                  </a:lnTo>
                  <a:lnTo>
                    <a:pt x="1071" y="6015"/>
                  </a:lnTo>
                  <a:lnTo>
                    <a:pt x="1300" y="5913"/>
                  </a:lnTo>
                  <a:lnTo>
                    <a:pt x="1555" y="5786"/>
                  </a:lnTo>
                  <a:lnTo>
                    <a:pt x="1861" y="5684"/>
                  </a:lnTo>
                  <a:lnTo>
                    <a:pt x="2192" y="5582"/>
                  </a:lnTo>
                  <a:lnTo>
                    <a:pt x="2549" y="5480"/>
                  </a:lnTo>
                  <a:lnTo>
                    <a:pt x="2957" y="5403"/>
                  </a:lnTo>
                  <a:lnTo>
                    <a:pt x="3365" y="5327"/>
                  </a:lnTo>
                  <a:lnTo>
                    <a:pt x="4231" y="5250"/>
                  </a:lnTo>
                  <a:lnTo>
                    <a:pt x="5149" y="5199"/>
                  </a:lnTo>
                  <a:lnTo>
                    <a:pt x="5149" y="5531"/>
                  </a:lnTo>
                  <a:lnTo>
                    <a:pt x="5174" y="5633"/>
                  </a:lnTo>
                  <a:lnTo>
                    <a:pt x="5225" y="5709"/>
                  </a:lnTo>
                  <a:lnTo>
                    <a:pt x="5302" y="5760"/>
                  </a:lnTo>
                  <a:lnTo>
                    <a:pt x="5403" y="5786"/>
                  </a:lnTo>
                  <a:lnTo>
                    <a:pt x="5505" y="5760"/>
                  </a:lnTo>
                  <a:lnTo>
                    <a:pt x="5582" y="5709"/>
                  </a:lnTo>
                  <a:lnTo>
                    <a:pt x="5633" y="5633"/>
                  </a:lnTo>
                  <a:lnTo>
                    <a:pt x="5658" y="5531"/>
                  </a:lnTo>
                  <a:lnTo>
                    <a:pt x="5658" y="5199"/>
                  </a:lnTo>
                  <a:lnTo>
                    <a:pt x="6474" y="5225"/>
                  </a:lnTo>
                  <a:lnTo>
                    <a:pt x="6576" y="5225"/>
                  </a:lnTo>
                  <a:lnTo>
                    <a:pt x="6652" y="5174"/>
                  </a:lnTo>
                  <a:lnTo>
                    <a:pt x="6729" y="5097"/>
                  </a:lnTo>
                  <a:lnTo>
                    <a:pt x="6754" y="4996"/>
                  </a:lnTo>
                  <a:lnTo>
                    <a:pt x="6729" y="4894"/>
                  </a:lnTo>
                  <a:lnTo>
                    <a:pt x="6678" y="4817"/>
                  </a:lnTo>
                  <a:lnTo>
                    <a:pt x="6601" y="4741"/>
                  </a:lnTo>
                  <a:lnTo>
                    <a:pt x="6499" y="4715"/>
                  </a:lnTo>
                  <a:lnTo>
                    <a:pt x="5964" y="4690"/>
                  </a:lnTo>
                  <a:lnTo>
                    <a:pt x="5403" y="4690"/>
                  </a:lnTo>
                  <a:lnTo>
                    <a:pt x="4664" y="4715"/>
                  </a:lnTo>
                  <a:lnTo>
                    <a:pt x="3951" y="4766"/>
                  </a:lnTo>
                  <a:lnTo>
                    <a:pt x="3237" y="4843"/>
                  </a:lnTo>
                  <a:lnTo>
                    <a:pt x="2575" y="4970"/>
                  </a:lnTo>
                  <a:lnTo>
                    <a:pt x="1963" y="5123"/>
                  </a:lnTo>
                  <a:lnTo>
                    <a:pt x="1402" y="5301"/>
                  </a:lnTo>
                  <a:lnTo>
                    <a:pt x="1147" y="5403"/>
                  </a:lnTo>
                  <a:lnTo>
                    <a:pt x="918" y="5531"/>
                  </a:lnTo>
                  <a:lnTo>
                    <a:pt x="714" y="5658"/>
                  </a:lnTo>
                  <a:lnTo>
                    <a:pt x="510" y="5786"/>
                  </a:lnTo>
                  <a:lnTo>
                    <a:pt x="510" y="3492"/>
                  </a:lnTo>
                  <a:lnTo>
                    <a:pt x="510" y="3415"/>
                  </a:lnTo>
                  <a:lnTo>
                    <a:pt x="434" y="3313"/>
                  </a:lnTo>
                  <a:lnTo>
                    <a:pt x="357" y="3262"/>
                  </a:lnTo>
                  <a:lnTo>
                    <a:pt x="255" y="3237"/>
                  </a:lnTo>
                  <a:lnTo>
                    <a:pt x="179" y="3262"/>
                  </a:lnTo>
                  <a:lnTo>
                    <a:pt x="77" y="3313"/>
                  </a:lnTo>
                  <a:lnTo>
                    <a:pt x="26" y="3415"/>
                  </a:lnTo>
                  <a:lnTo>
                    <a:pt x="0" y="3492"/>
                  </a:lnTo>
                  <a:lnTo>
                    <a:pt x="0" y="6652"/>
                  </a:lnTo>
                  <a:lnTo>
                    <a:pt x="26" y="6780"/>
                  </a:lnTo>
                  <a:lnTo>
                    <a:pt x="51" y="6881"/>
                  </a:lnTo>
                  <a:lnTo>
                    <a:pt x="128" y="7111"/>
                  </a:lnTo>
                  <a:lnTo>
                    <a:pt x="281" y="7315"/>
                  </a:lnTo>
                  <a:lnTo>
                    <a:pt x="485" y="7493"/>
                  </a:lnTo>
                  <a:lnTo>
                    <a:pt x="740" y="7672"/>
                  </a:lnTo>
                  <a:lnTo>
                    <a:pt x="1020" y="7824"/>
                  </a:lnTo>
                  <a:lnTo>
                    <a:pt x="1351" y="7977"/>
                  </a:lnTo>
                  <a:lnTo>
                    <a:pt x="1733" y="8105"/>
                  </a:lnTo>
                  <a:lnTo>
                    <a:pt x="2116" y="8232"/>
                  </a:lnTo>
                  <a:lnTo>
                    <a:pt x="2549" y="8334"/>
                  </a:lnTo>
                  <a:lnTo>
                    <a:pt x="2982" y="8411"/>
                  </a:lnTo>
                  <a:lnTo>
                    <a:pt x="3467" y="8487"/>
                  </a:lnTo>
                  <a:lnTo>
                    <a:pt x="3925" y="8538"/>
                  </a:lnTo>
                  <a:lnTo>
                    <a:pt x="4410" y="8589"/>
                  </a:lnTo>
                  <a:lnTo>
                    <a:pt x="4919" y="8615"/>
                  </a:lnTo>
                  <a:lnTo>
                    <a:pt x="5888" y="8615"/>
                  </a:lnTo>
                  <a:lnTo>
                    <a:pt x="6372" y="8589"/>
                  </a:lnTo>
                  <a:lnTo>
                    <a:pt x="6856" y="8538"/>
                  </a:lnTo>
                  <a:lnTo>
                    <a:pt x="7340" y="8487"/>
                  </a:lnTo>
                  <a:lnTo>
                    <a:pt x="7799" y="8411"/>
                  </a:lnTo>
                  <a:lnTo>
                    <a:pt x="8258" y="8334"/>
                  </a:lnTo>
                  <a:lnTo>
                    <a:pt x="8666" y="8232"/>
                  </a:lnTo>
                  <a:lnTo>
                    <a:pt x="9073" y="8105"/>
                  </a:lnTo>
                  <a:lnTo>
                    <a:pt x="9430" y="7977"/>
                  </a:lnTo>
                  <a:lnTo>
                    <a:pt x="9762" y="7824"/>
                  </a:lnTo>
                  <a:lnTo>
                    <a:pt x="10067" y="7672"/>
                  </a:lnTo>
                  <a:lnTo>
                    <a:pt x="10297" y="7493"/>
                  </a:lnTo>
                  <a:lnTo>
                    <a:pt x="10501" y="7315"/>
                  </a:lnTo>
                  <a:lnTo>
                    <a:pt x="10654" y="7111"/>
                  </a:lnTo>
                  <a:lnTo>
                    <a:pt x="10756" y="6881"/>
                  </a:lnTo>
                  <a:lnTo>
                    <a:pt x="10781" y="6780"/>
                  </a:lnTo>
                  <a:lnTo>
                    <a:pt x="10781" y="6652"/>
                  </a:lnTo>
                  <a:lnTo>
                    <a:pt x="10781" y="255"/>
                  </a:lnTo>
                  <a:lnTo>
                    <a:pt x="10756" y="153"/>
                  </a:lnTo>
                  <a:lnTo>
                    <a:pt x="10705" y="77"/>
                  </a:lnTo>
                  <a:lnTo>
                    <a:pt x="10628" y="26"/>
                  </a:lnTo>
                  <a:lnTo>
                    <a:pt x="10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51" name="Google Shape;1408;p71">
              <a:extLst>
                <a:ext uri="{FF2B5EF4-FFF2-40B4-BE49-F238E27FC236}">
                  <a16:creationId xmlns:a16="http://schemas.microsoft.com/office/drawing/2014/main" id="{D4983CF6-8EB9-F882-4327-4DAE657DAFC2}"/>
                </a:ext>
              </a:extLst>
            </p:cNvPr>
            <p:cNvSpPr/>
            <p:nvPr/>
          </p:nvSpPr>
          <p:spPr>
            <a:xfrm>
              <a:off x="1194475" y="2682575"/>
              <a:ext cx="12775" cy="17875"/>
            </a:xfrm>
            <a:custGeom>
              <a:avLst/>
              <a:gdLst/>
              <a:ahLst/>
              <a:cxnLst/>
              <a:rect l="l" t="t" r="r" b="b"/>
              <a:pathLst>
                <a:path w="511" h="715" extrusionOk="0">
                  <a:moveTo>
                    <a:pt x="255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1" y="459"/>
                  </a:lnTo>
                  <a:lnTo>
                    <a:pt x="26" y="561"/>
                  </a:lnTo>
                  <a:lnTo>
                    <a:pt x="77" y="638"/>
                  </a:lnTo>
                  <a:lnTo>
                    <a:pt x="154" y="689"/>
                  </a:lnTo>
                  <a:lnTo>
                    <a:pt x="255" y="714"/>
                  </a:lnTo>
                  <a:lnTo>
                    <a:pt x="357" y="689"/>
                  </a:lnTo>
                  <a:lnTo>
                    <a:pt x="434" y="638"/>
                  </a:lnTo>
                  <a:lnTo>
                    <a:pt x="485" y="561"/>
                  </a:lnTo>
                  <a:lnTo>
                    <a:pt x="510" y="459"/>
                  </a:lnTo>
                  <a:lnTo>
                    <a:pt x="510" y="255"/>
                  </a:lnTo>
                  <a:lnTo>
                    <a:pt x="485" y="153"/>
                  </a:lnTo>
                  <a:lnTo>
                    <a:pt x="434" y="77"/>
                  </a:lnTo>
                  <a:lnTo>
                    <a:pt x="357" y="26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52" name="Google Shape;1409;p71">
              <a:extLst>
                <a:ext uri="{FF2B5EF4-FFF2-40B4-BE49-F238E27FC236}">
                  <a16:creationId xmlns:a16="http://schemas.microsoft.com/office/drawing/2014/main" id="{5410BDE9-91F4-124D-CCC1-F1B16FE5AF52}"/>
                </a:ext>
              </a:extLst>
            </p:cNvPr>
            <p:cNvSpPr/>
            <p:nvPr/>
          </p:nvSpPr>
          <p:spPr>
            <a:xfrm>
              <a:off x="1194475" y="2878175"/>
              <a:ext cx="12775" cy="23600"/>
            </a:xfrm>
            <a:custGeom>
              <a:avLst/>
              <a:gdLst/>
              <a:ahLst/>
              <a:cxnLst/>
              <a:rect l="l" t="t" r="r" b="b"/>
              <a:pathLst>
                <a:path w="511" h="944" extrusionOk="0">
                  <a:moveTo>
                    <a:pt x="255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1" y="256"/>
                  </a:lnTo>
                  <a:lnTo>
                    <a:pt x="1" y="689"/>
                  </a:lnTo>
                  <a:lnTo>
                    <a:pt x="26" y="791"/>
                  </a:lnTo>
                  <a:lnTo>
                    <a:pt x="77" y="867"/>
                  </a:lnTo>
                  <a:lnTo>
                    <a:pt x="154" y="918"/>
                  </a:lnTo>
                  <a:lnTo>
                    <a:pt x="255" y="944"/>
                  </a:lnTo>
                  <a:lnTo>
                    <a:pt x="357" y="918"/>
                  </a:lnTo>
                  <a:lnTo>
                    <a:pt x="434" y="867"/>
                  </a:lnTo>
                  <a:lnTo>
                    <a:pt x="485" y="791"/>
                  </a:lnTo>
                  <a:lnTo>
                    <a:pt x="510" y="689"/>
                  </a:lnTo>
                  <a:lnTo>
                    <a:pt x="510" y="256"/>
                  </a:lnTo>
                  <a:lnTo>
                    <a:pt x="485" y="154"/>
                  </a:lnTo>
                  <a:lnTo>
                    <a:pt x="434" y="77"/>
                  </a:lnTo>
                  <a:lnTo>
                    <a:pt x="357" y="26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53" name="Google Shape;1410;p71">
              <a:extLst>
                <a:ext uri="{FF2B5EF4-FFF2-40B4-BE49-F238E27FC236}">
                  <a16:creationId xmlns:a16="http://schemas.microsoft.com/office/drawing/2014/main" id="{FA479D25-3BDF-3832-2561-2BA52B731099}"/>
                </a:ext>
              </a:extLst>
            </p:cNvPr>
            <p:cNvSpPr/>
            <p:nvPr/>
          </p:nvSpPr>
          <p:spPr>
            <a:xfrm>
              <a:off x="1194475" y="2777525"/>
              <a:ext cx="12775" cy="23575"/>
            </a:xfrm>
            <a:custGeom>
              <a:avLst/>
              <a:gdLst/>
              <a:ahLst/>
              <a:cxnLst/>
              <a:rect l="l" t="t" r="r" b="b"/>
              <a:pathLst>
                <a:path w="511" h="943" extrusionOk="0">
                  <a:moveTo>
                    <a:pt x="255" y="0"/>
                  </a:moveTo>
                  <a:lnTo>
                    <a:pt x="154" y="25"/>
                  </a:lnTo>
                  <a:lnTo>
                    <a:pt x="77" y="76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1" y="688"/>
                  </a:lnTo>
                  <a:lnTo>
                    <a:pt x="26" y="790"/>
                  </a:lnTo>
                  <a:lnTo>
                    <a:pt x="77" y="867"/>
                  </a:lnTo>
                  <a:lnTo>
                    <a:pt x="154" y="918"/>
                  </a:lnTo>
                  <a:lnTo>
                    <a:pt x="255" y="943"/>
                  </a:lnTo>
                  <a:lnTo>
                    <a:pt x="357" y="918"/>
                  </a:lnTo>
                  <a:lnTo>
                    <a:pt x="434" y="867"/>
                  </a:lnTo>
                  <a:lnTo>
                    <a:pt x="485" y="790"/>
                  </a:lnTo>
                  <a:lnTo>
                    <a:pt x="510" y="688"/>
                  </a:lnTo>
                  <a:lnTo>
                    <a:pt x="510" y="255"/>
                  </a:lnTo>
                  <a:lnTo>
                    <a:pt x="485" y="153"/>
                  </a:lnTo>
                  <a:lnTo>
                    <a:pt x="434" y="76"/>
                  </a:lnTo>
                  <a:lnTo>
                    <a:pt x="357" y="25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54" name="Google Shape;1411;p71">
              <a:extLst>
                <a:ext uri="{FF2B5EF4-FFF2-40B4-BE49-F238E27FC236}">
                  <a16:creationId xmlns:a16="http://schemas.microsoft.com/office/drawing/2014/main" id="{CC048709-26C5-1627-3EA9-F65EFAD1333F}"/>
                </a:ext>
              </a:extLst>
            </p:cNvPr>
            <p:cNvSpPr/>
            <p:nvPr/>
          </p:nvSpPr>
          <p:spPr>
            <a:xfrm>
              <a:off x="1194475" y="2945725"/>
              <a:ext cx="12775" cy="22950"/>
            </a:xfrm>
            <a:custGeom>
              <a:avLst/>
              <a:gdLst/>
              <a:ahLst/>
              <a:cxnLst/>
              <a:rect l="l" t="t" r="r" b="b"/>
              <a:pathLst>
                <a:path w="511" h="918" extrusionOk="0">
                  <a:moveTo>
                    <a:pt x="154" y="0"/>
                  </a:move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1" y="663"/>
                  </a:lnTo>
                  <a:lnTo>
                    <a:pt x="26" y="765"/>
                  </a:lnTo>
                  <a:lnTo>
                    <a:pt x="77" y="841"/>
                  </a:lnTo>
                  <a:lnTo>
                    <a:pt x="154" y="892"/>
                  </a:lnTo>
                  <a:lnTo>
                    <a:pt x="255" y="918"/>
                  </a:lnTo>
                  <a:lnTo>
                    <a:pt x="357" y="892"/>
                  </a:lnTo>
                  <a:lnTo>
                    <a:pt x="434" y="841"/>
                  </a:lnTo>
                  <a:lnTo>
                    <a:pt x="485" y="765"/>
                  </a:lnTo>
                  <a:lnTo>
                    <a:pt x="510" y="663"/>
                  </a:lnTo>
                  <a:lnTo>
                    <a:pt x="510" y="255"/>
                  </a:lnTo>
                  <a:lnTo>
                    <a:pt x="485" y="153"/>
                  </a:lnTo>
                  <a:lnTo>
                    <a:pt x="434" y="77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55" name="Google Shape;1412;p71">
              <a:extLst>
                <a:ext uri="{FF2B5EF4-FFF2-40B4-BE49-F238E27FC236}">
                  <a16:creationId xmlns:a16="http://schemas.microsoft.com/office/drawing/2014/main" id="{39F90E36-D2B2-1E06-D344-87863EA1F2F2}"/>
                </a:ext>
              </a:extLst>
            </p:cNvPr>
            <p:cNvSpPr/>
            <p:nvPr/>
          </p:nvSpPr>
          <p:spPr>
            <a:xfrm>
              <a:off x="1194475" y="2845050"/>
              <a:ext cx="12775" cy="22975"/>
            </a:xfrm>
            <a:custGeom>
              <a:avLst/>
              <a:gdLst/>
              <a:ahLst/>
              <a:cxnLst/>
              <a:rect l="l" t="t" r="r" b="b"/>
              <a:pathLst>
                <a:path w="511" h="919" extrusionOk="0">
                  <a:moveTo>
                    <a:pt x="154" y="1"/>
                  </a:moveTo>
                  <a:lnTo>
                    <a:pt x="77" y="51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1" y="663"/>
                  </a:lnTo>
                  <a:lnTo>
                    <a:pt x="26" y="765"/>
                  </a:lnTo>
                  <a:lnTo>
                    <a:pt x="77" y="842"/>
                  </a:lnTo>
                  <a:lnTo>
                    <a:pt x="154" y="893"/>
                  </a:lnTo>
                  <a:lnTo>
                    <a:pt x="255" y="918"/>
                  </a:lnTo>
                  <a:lnTo>
                    <a:pt x="357" y="893"/>
                  </a:lnTo>
                  <a:lnTo>
                    <a:pt x="434" y="842"/>
                  </a:lnTo>
                  <a:lnTo>
                    <a:pt x="485" y="765"/>
                  </a:lnTo>
                  <a:lnTo>
                    <a:pt x="510" y="663"/>
                  </a:lnTo>
                  <a:lnTo>
                    <a:pt x="510" y="255"/>
                  </a:lnTo>
                  <a:lnTo>
                    <a:pt x="485" y="153"/>
                  </a:lnTo>
                  <a:lnTo>
                    <a:pt x="434" y="51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56" name="Google Shape;1413;p71">
              <a:extLst>
                <a:ext uri="{FF2B5EF4-FFF2-40B4-BE49-F238E27FC236}">
                  <a16:creationId xmlns:a16="http://schemas.microsoft.com/office/drawing/2014/main" id="{1E7BB4F7-687B-B0A9-E790-C8279DC0CF8E}"/>
                </a:ext>
              </a:extLst>
            </p:cNvPr>
            <p:cNvSpPr/>
            <p:nvPr/>
          </p:nvSpPr>
          <p:spPr>
            <a:xfrm>
              <a:off x="1194475" y="2911950"/>
              <a:ext cx="12775" cy="23600"/>
            </a:xfrm>
            <a:custGeom>
              <a:avLst/>
              <a:gdLst/>
              <a:ahLst/>
              <a:cxnLst/>
              <a:rect l="l" t="t" r="r" b="b"/>
              <a:pathLst>
                <a:path w="511" h="944" extrusionOk="0">
                  <a:moveTo>
                    <a:pt x="255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1" y="689"/>
                  </a:lnTo>
                  <a:lnTo>
                    <a:pt x="26" y="765"/>
                  </a:lnTo>
                  <a:lnTo>
                    <a:pt x="77" y="867"/>
                  </a:lnTo>
                  <a:lnTo>
                    <a:pt x="154" y="918"/>
                  </a:lnTo>
                  <a:lnTo>
                    <a:pt x="255" y="944"/>
                  </a:lnTo>
                  <a:lnTo>
                    <a:pt x="357" y="918"/>
                  </a:lnTo>
                  <a:lnTo>
                    <a:pt x="434" y="867"/>
                  </a:lnTo>
                  <a:lnTo>
                    <a:pt x="485" y="765"/>
                  </a:lnTo>
                  <a:lnTo>
                    <a:pt x="510" y="689"/>
                  </a:lnTo>
                  <a:lnTo>
                    <a:pt x="510" y="255"/>
                  </a:lnTo>
                  <a:lnTo>
                    <a:pt x="485" y="153"/>
                  </a:lnTo>
                  <a:lnTo>
                    <a:pt x="434" y="77"/>
                  </a:lnTo>
                  <a:lnTo>
                    <a:pt x="357" y="26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57" name="Google Shape;1414;p71">
              <a:extLst>
                <a:ext uri="{FF2B5EF4-FFF2-40B4-BE49-F238E27FC236}">
                  <a16:creationId xmlns:a16="http://schemas.microsoft.com/office/drawing/2014/main" id="{77E127B7-9F3D-0808-3A03-51E62C54A2F3}"/>
                </a:ext>
              </a:extLst>
            </p:cNvPr>
            <p:cNvSpPr/>
            <p:nvPr/>
          </p:nvSpPr>
          <p:spPr>
            <a:xfrm>
              <a:off x="1194475" y="2743750"/>
              <a:ext cx="12775" cy="23600"/>
            </a:xfrm>
            <a:custGeom>
              <a:avLst/>
              <a:gdLst/>
              <a:ahLst/>
              <a:cxnLst/>
              <a:rect l="l" t="t" r="r" b="b"/>
              <a:pathLst>
                <a:path w="511" h="944" extrusionOk="0">
                  <a:moveTo>
                    <a:pt x="255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79"/>
                  </a:lnTo>
                  <a:lnTo>
                    <a:pt x="1" y="255"/>
                  </a:lnTo>
                  <a:lnTo>
                    <a:pt x="1" y="688"/>
                  </a:lnTo>
                  <a:lnTo>
                    <a:pt x="26" y="790"/>
                  </a:lnTo>
                  <a:lnTo>
                    <a:pt x="77" y="867"/>
                  </a:lnTo>
                  <a:lnTo>
                    <a:pt x="154" y="918"/>
                  </a:lnTo>
                  <a:lnTo>
                    <a:pt x="255" y="943"/>
                  </a:lnTo>
                  <a:lnTo>
                    <a:pt x="357" y="918"/>
                  </a:lnTo>
                  <a:lnTo>
                    <a:pt x="434" y="867"/>
                  </a:lnTo>
                  <a:lnTo>
                    <a:pt x="485" y="790"/>
                  </a:lnTo>
                  <a:lnTo>
                    <a:pt x="510" y="688"/>
                  </a:lnTo>
                  <a:lnTo>
                    <a:pt x="510" y="255"/>
                  </a:lnTo>
                  <a:lnTo>
                    <a:pt x="485" y="179"/>
                  </a:lnTo>
                  <a:lnTo>
                    <a:pt x="434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58" name="Google Shape;1415;p71">
              <a:extLst>
                <a:ext uri="{FF2B5EF4-FFF2-40B4-BE49-F238E27FC236}">
                  <a16:creationId xmlns:a16="http://schemas.microsoft.com/office/drawing/2014/main" id="{3B72848B-E089-9D9F-8DAE-9578DD6269F2}"/>
                </a:ext>
              </a:extLst>
            </p:cNvPr>
            <p:cNvSpPr/>
            <p:nvPr/>
          </p:nvSpPr>
          <p:spPr>
            <a:xfrm>
              <a:off x="1194475" y="2811275"/>
              <a:ext cx="12775" cy="22975"/>
            </a:xfrm>
            <a:custGeom>
              <a:avLst/>
              <a:gdLst/>
              <a:ahLst/>
              <a:cxnLst/>
              <a:rect l="l" t="t" r="r" b="b"/>
              <a:pathLst>
                <a:path w="511" h="919" extrusionOk="0">
                  <a:moveTo>
                    <a:pt x="255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1" y="256"/>
                  </a:lnTo>
                  <a:lnTo>
                    <a:pt x="1" y="663"/>
                  </a:lnTo>
                  <a:lnTo>
                    <a:pt x="26" y="765"/>
                  </a:lnTo>
                  <a:lnTo>
                    <a:pt x="77" y="867"/>
                  </a:lnTo>
                  <a:lnTo>
                    <a:pt x="154" y="918"/>
                  </a:lnTo>
                  <a:lnTo>
                    <a:pt x="357" y="918"/>
                  </a:lnTo>
                  <a:lnTo>
                    <a:pt x="434" y="867"/>
                  </a:lnTo>
                  <a:lnTo>
                    <a:pt x="485" y="765"/>
                  </a:lnTo>
                  <a:lnTo>
                    <a:pt x="510" y="663"/>
                  </a:lnTo>
                  <a:lnTo>
                    <a:pt x="510" y="256"/>
                  </a:lnTo>
                  <a:lnTo>
                    <a:pt x="485" y="154"/>
                  </a:lnTo>
                  <a:lnTo>
                    <a:pt x="434" y="77"/>
                  </a:lnTo>
                  <a:lnTo>
                    <a:pt x="357" y="26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59" name="Google Shape;1416;p71">
              <a:extLst>
                <a:ext uri="{FF2B5EF4-FFF2-40B4-BE49-F238E27FC236}">
                  <a16:creationId xmlns:a16="http://schemas.microsoft.com/office/drawing/2014/main" id="{257416E3-BF0E-255F-3C51-5204BFA22196}"/>
                </a:ext>
              </a:extLst>
            </p:cNvPr>
            <p:cNvSpPr/>
            <p:nvPr/>
          </p:nvSpPr>
          <p:spPr>
            <a:xfrm>
              <a:off x="1194475" y="3012625"/>
              <a:ext cx="17875" cy="17850"/>
            </a:xfrm>
            <a:custGeom>
              <a:avLst/>
              <a:gdLst/>
              <a:ahLst/>
              <a:cxnLst/>
              <a:rect l="l" t="t" r="r" b="b"/>
              <a:pathLst>
                <a:path w="715" h="714" extrusionOk="0">
                  <a:moveTo>
                    <a:pt x="255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1" y="459"/>
                  </a:lnTo>
                  <a:lnTo>
                    <a:pt x="26" y="561"/>
                  </a:lnTo>
                  <a:lnTo>
                    <a:pt x="77" y="638"/>
                  </a:lnTo>
                  <a:lnTo>
                    <a:pt x="154" y="688"/>
                  </a:lnTo>
                  <a:lnTo>
                    <a:pt x="255" y="714"/>
                  </a:lnTo>
                  <a:lnTo>
                    <a:pt x="459" y="714"/>
                  </a:lnTo>
                  <a:lnTo>
                    <a:pt x="561" y="688"/>
                  </a:lnTo>
                  <a:lnTo>
                    <a:pt x="638" y="638"/>
                  </a:lnTo>
                  <a:lnTo>
                    <a:pt x="689" y="561"/>
                  </a:lnTo>
                  <a:lnTo>
                    <a:pt x="714" y="459"/>
                  </a:lnTo>
                  <a:lnTo>
                    <a:pt x="689" y="357"/>
                  </a:lnTo>
                  <a:lnTo>
                    <a:pt x="638" y="306"/>
                  </a:lnTo>
                  <a:lnTo>
                    <a:pt x="587" y="230"/>
                  </a:lnTo>
                  <a:lnTo>
                    <a:pt x="510" y="204"/>
                  </a:lnTo>
                  <a:lnTo>
                    <a:pt x="459" y="128"/>
                  </a:lnTo>
                  <a:lnTo>
                    <a:pt x="408" y="51"/>
                  </a:lnTo>
                  <a:lnTo>
                    <a:pt x="332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60" name="Google Shape;1417;p71">
              <a:extLst>
                <a:ext uri="{FF2B5EF4-FFF2-40B4-BE49-F238E27FC236}">
                  <a16:creationId xmlns:a16="http://schemas.microsoft.com/office/drawing/2014/main" id="{9CEEFFDB-8A8B-7979-C5A9-F4A8341600C5}"/>
                </a:ext>
              </a:extLst>
            </p:cNvPr>
            <p:cNvSpPr/>
            <p:nvPr/>
          </p:nvSpPr>
          <p:spPr>
            <a:xfrm>
              <a:off x="1221250" y="3017725"/>
              <a:ext cx="22950" cy="12750"/>
            </a:xfrm>
            <a:custGeom>
              <a:avLst/>
              <a:gdLst/>
              <a:ahLst/>
              <a:cxnLst/>
              <a:rect l="l" t="t" r="r" b="b"/>
              <a:pathLst>
                <a:path w="918" h="510" extrusionOk="0">
                  <a:moveTo>
                    <a:pt x="255" y="0"/>
                  </a:moveTo>
                  <a:lnTo>
                    <a:pt x="153" y="26"/>
                  </a:lnTo>
                  <a:lnTo>
                    <a:pt x="76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26" y="357"/>
                  </a:lnTo>
                  <a:lnTo>
                    <a:pt x="76" y="434"/>
                  </a:lnTo>
                  <a:lnTo>
                    <a:pt x="153" y="484"/>
                  </a:lnTo>
                  <a:lnTo>
                    <a:pt x="255" y="510"/>
                  </a:lnTo>
                  <a:lnTo>
                    <a:pt x="663" y="510"/>
                  </a:lnTo>
                  <a:lnTo>
                    <a:pt x="765" y="484"/>
                  </a:lnTo>
                  <a:lnTo>
                    <a:pt x="841" y="434"/>
                  </a:lnTo>
                  <a:lnTo>
                    <a:pt x="892" y="357"/>
                  </a:lnTo>
                  <a:lnTo>
                    <a:pt x="918" y="255"/>
                  </a:lnTo>
                  <a:lnTo>
                    <a:pt x="892" y="153"/>
                  </a:lnTo>
                  <a:lnTo>
                    <a:pt x="841" y="77"/>
                  </a:lnTo>
                  <a:lnTo>
                    <a:pt x="765" y="26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61" name="Google Shape;1418;p71">
              <a:extLst>
                <a:ext uri="{FF2B5EF4-FFF2-40B4-BE49-F238E27FC236}">
                  <a16:creationId xmlns:a16="http://schemas.microsoft.com/office/drawing/2014/main" id="{1FA1F44E-4E19-FA80-5236-4A3936CC8708}"/>
                </a:ext>
              </a:extLst>
            </p:cNvPr>
            <p:cNvSpPr/>
            <p:nvPr/>
          </p:nvSpPr>
          <p:spPr>
            <a:xfrm>
              <a:off x="1285600" y="3017725"/>
              <a:ext cx="22950" cy="12750"/>
            </a:xfrm>
            <a:custGeom>
              <a:avLst/>
              <a:gdLst/>
              <a:ahLst/>
              <a:cxnLst/>
              <a:rect l="l" t="t" r="r" b="b"/>
              <a:pathLst>
                <a:path w="918" h="510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26" y="357"/>
                  </a:lnTo>
                  <a:lnTo>
                    <a:pt x="77" y="434"/>
                  </a:lnTo>
                  <a:lnTo>
                    <a:pt x="153" y="484"/>
                  </a:lnTo>
                  <a:lnTo>
                    <a:pt x="255" y="510"/>
                  </a:lnTo>
                  <a:lnTo>
                    <a:pt x="663" y="510"/>
                  </a:lnTo>
                  <a:lnTo>
                    <a:pt x="765" y="484"/>
                  </a:lnTo>
                  <a:lnTo>
                    <a:pt x="841" y="434"/>
                  </a:lnTo>
                  <a:lnTo>
                    <a:pt x="892" y="357"/>
                  </a:lnTo>
                  <a:lnTo>
                    <a:pt x="918" y="255"/>
                  </a:lnTo>
                  <a:lnTo>
                    <a:pt x="892" y="153"/>
                  </a:lnTo>
                  <a:lnTo>
                    <a:pt x="841" y="77"/>
                  </a:lnTo>
                  <a:lnTo>
                    <a:pt x="765" y="26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62" name="Google Shape;1419;p71">
              <a:extLst>
                <a:ext uri="{FF2B5EF4-FFF2-40B4-BE49-F238E27FC236}">
                  <a16:creationId xmlns:a16="http://schemas.microsoft.com/office/drawing/2014/main" id="{2ABCC135-BC1B-E7FE-5EE8-C1A47C0F94D3}"/>
                </a:ext>
              </a:extLst>
            </p:cNvPr>
            <p:cNvSpPr/>
            <p:nvPr/>
          </p:nvSpPr>
          <p:spPr>
            <a:xfrm>
              <a:off x="1253725" y="3017725"/>
              <a:ext cx="22325" cy="12750"/>
            </a:xfrm>
            <a:custGeom>
              <a:avLst/>
              <a:gdLst/>
              <a:ahLst/>
              <a:cxnLst/>
              <a:rect l="l" t="t" r="r" b="b"/>
              <a:pathLst>
                <a:path w="893" h="510" extrusionOk="0">
                  <a:moveTo>
                    <a:pt x="256" y="0"/>
                  </a:moveTo>
                  <a:lnTo>
                    <a:pt x="154" y="26"/>
                  </a:lnTo>
                  <a:lnTo>
                    <a:pt x="52" y="77"/>
                  </a:lnTo>
                  <a:lnTo>
                    <a:pt x="1" y="153"/>
                  </a:lnTo>
                  <a:lnTo>
                    <a:pt x="1" y="255"/>
                  </a:lnTo>
                  <a:lnTo>
                    <a:pt x="1" y="357"/>
                  </a:lnTo>
                  <a:lnTo>
                    <a:pt x="52" y="434"/>
                  </a:lnTo>
                  <a:lnTo>
                    <a:pt x="154" y="484"/>
                  </a:lnTo>
                  <a:lnTo>
                    <a:pt x="256" y="510"/>
                  </a:lnTo>
                  <a:lnTo>
                    <a:pt x="638" y="510"/>
                  </a:lnTo>
                  <a:lnTo>
                    <a:pt x="740" y="484"/>
                  </a:lnTo>
                  <a:lnTo>
                    <a:pt x="816" y="434"/>
                  </a:lnTo>
                  <a:lnTo>
                    <a:pt x="893" y="357"/>
                  </a:lnTo>
                  <a:lnTo>
                    <a:pt x="893" y="255"/>
                  </a:lnTo>
                  <a:lnTo>
                    <a:pt x="893" y="153"/>
                  </a:lnTo>
                  <a:lnTo>
                    <a:pt x="816" y="77"/>
                  </a:lnTo>
                  <a:lnTo>
                    <a:pt x="740" y="26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63" name="Google Shape;1420;p71">
              <a:extLst>
                <a:ext uri="{FF2B5EF4-FFF2-40B4-BE49-F238E27FC236}">
                  <a16:creationId xmlns:a16="http://schemas.microsoft.com/office/drawing/2014/main" id="{690A90AB-8142-39F0-0FF4-0905AFD7D2AE}"/>
                </a:ext>
              </a:extLst>
            </p:cNvPr>
            <p:cNvSpPr/>
            <p:nvPr/>
          </p:nvSpPr>
          <p:spPr>
            <a:xfrm>
              <a:off x="1137775" y="2810650"/>
              <a:ext cx="38250" cy="64375"/>
            </a:xfrm>
            <a:custGeom>
              <a:avLst/>
              <a:gdLst/>
              <a:ahLst/>
              <a:cxnLst/>
              <a:rect l="l" t="t" r="r" b="b"/>
              <a:pathLst>
                <a:path w="1530" h="2575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1275"/>
                  </a:lnTo>
                  <a:lnTo>
                    <a:pt x="0" y="2320"/>
                  </a:lnTo>
                  <a:lnTo>
                    <a:pt x="26" y="2421"/>
                  </a:lnTo>
                  <a:lnTo>
                    <a:pt x="77" y="2498"/>
                  </a:lnTo>
                  <a:lnTo>
                    <a:pt x="153" y="2549"/>
                  </a:lnTo>
                  <a:lnTo>
                    <a:pt x="255" y="2574"/>
                  </a:lnTo>
                  <a:lnTo>
                    <a:pt x="357" y="2549"/>
                  </a:lnTo>
                  <a:lnTo>
                    <a:pt x="434" y="2498"/>
                  </a:lnTo>
                  <a:lnTo>
                    <a:pt x="485" y="2421"/>
                  </a:lnTo>
                  <a:lnTo>
                    <a:pt x="510" y="2320"/>
                  </a:lnTo>
                  <a:lnTo>
                    <a:pt x="510" y="1529"/>
                  </a:lnTo>
                  <a:lnTo>
                    <a:pt x="943" y="1529"/>
                  </a:lnTo>
                  <a:lnTo>
                    <a:pt x="994" y="1555"/>
                  </a:lnTo>
                  <a:lnTo>
                    <a:pt x="1020" y="1631"/>
                  </a:lnTo>
                  <a:lnTo>
                    <a:pt x="1020" y="2320"/>
                  </a:lnTo>
                  <a:lnTo>
                    <a:pt x="1045" y="2421"/>
                  </a:lnTo>
                  <a:lnTo>
                    <a:pt x="1096" y="2498"/>
                  </a:lnTo>
                  <a:lnTo>
                    <a:pt x="1198" y="2549"/>
                  </a:lnTo>
                  <a:lnTo>
                    <a:pt x="1275" y="2574"/>
                  </a:lnTo>
                  <a:lnTo>
                    <a:pt x="1377" y="2549"/>
                  </a:lnTo>
                  <a:lnTo>
                    <a:pt x="1453" y="2498"/>
                  </a:lnTo>
                  <a:lnTo>
                    <a:pt x="1530" y="2421"/>
                  </a:lnTo>
                  <a:lnTo>
                    <a:pt x="1530" y="2320"/>
                  </a:lnTo>
                  <a:lnTo>
                    <a:pt x="1530" y="1631"/>
                  </a:lnTo>
                  <a:lnTo>
                    <a:pt x="1530" y="1504"/>
                  </a:lnTo>
                  <a:lnTo>
                    <a:pt x="1504" y="1402"/>
                  </a:lnTo>
                  <a:lnTo>
                    <a:pt x="1428" y="1300"/>
                  </a:lnTo>
                  <a:lnTo>
                    <a:pt x="1377" y="1198"/>
                  </a:lnTo>
                  <a:lnTo>
                    <a:pt x="1275" y="1122"/>
                  </a:lnTo>
                  <a:lnTo>
                    <a:pt x="1173" y="1071"/>
                  </a:lnTo>
                  <a:lnTo>
                    <a:pt x="1071" y="1045"/>
                  </a:lnTo>
                  <a:lnTo>
                    <a:pt x="943" y="1020"/>
                  </a:lnTo>
                  <a:lnTo>
                    <a:pt x="510" y="1020"/>
                  </a:lnTo>
                  <a:lnTo>
                    <a:pt x="510" y="255"/>
                  </a:lnTo>
                  <a:lnTo>
                    <a:pt x="485" y="153"/>
                  </a:lnTo>
                  <a:lnTo>
                    <a:pt x="434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64" name="Google Shape;1421;p71">
              <a:extLst>
                <a:ext uri="{FF2B5EF4-FFF2-40B4-BE49-F238E27FC236}">
                  <a16:creationId xmlns:a16="http://schemas.microsoft.com/office/drawing/2014/main" id="{8A9065DD-6BB9-1C0F-1E7D-524B4A0C9D93}"/>
                </a:ext>
              </a:extLst>
            </p:cNvPr>
            <p:cNvSpPr/>
            <p:nvPr/>
          </p:nvSpPr>
          <p:spPr>
            <a:xfrm>
              <a:off x="1249275" y="2950825"/>
              <a:ext cx="38250" cy="55450"/>
            </a:xfrm>
            <a:custGeom>
              <a:avLst/>
              <a:gdLst/>
              <a:ahLst/>
              <a:cxnLst/>
              <a:rect l="l" t="t" r="r" b="b"/>
              <a:pathLst>
                <a:path w="1530" h="2218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1300"/>
                  </a:lnTo>
                  <a:lnTo>
                    <a:pt x="0" y="1963"/>
                  </a:lnTo>
                  <a:lnTo>
                    <a:pt x="26" y="2065"/>
                  </a:lnTo>
                  <a:lnTo>
                    <a:pt x="77" y="2141"/>
                  </a:lnTo>
                  <a:lnTo>
                    <a:pt x="153" y="2217"/>
                  </a:lnTo>
                  <a:lnTo>
                    <a:pt x="357" y="2217"/>
                  </a:lnTo>
                  <a:lnTo>
                    <a:pt x="434" y="2141"/>
                  </a:lnTo>
                  <a:lnTo>
                    <a:pt x="485" y="2065"/>
                  </a:lnTo>
                  <a:lnTo>
                    <a:pt x="510" y="1963"/>
                  </a:lnTo>
                  <a:lnTo>
                    <a:pt x="510" y="1300"/>
                  </a:lnTo>
                  <a:lnTo>
                    <a:pt x="510" y="714"/>
                  </a:lnTo>
                  <a:lnTo>
                    <a:pt x="790" y="714"/>
                  </a:lnTo>
                  <a:lnTo>
                    <a:pt x="892" y="739"/>
                  </a:lnTo>
                  <a:lnTo>
                    <a:pt x="943" y="790"/>
                  </a:lnTo>
                  <a:lnTo>
                    <a:pt x="994" y="867"/>
                  </a:lnTo>
                  <a:lnTo>
                    <a:pt x="1020" y="943"/>
                  </a:lnTo>
                  <a:lnTo>
                    <a:pt x="1045" y="1045"/>
                  </a:lnTo>
                  <a:lnTo>
                    <a:pt x="1096" y="1122"/>
                  </a:lnTo>
                  <a:lnTo>
                    <a:pt x="1173" y="1173"/>
                  </a:lnTo>
                  <a:lnTo>
                    <a:pt x="1275" y="1198"/>
                  </a:lnTo>
                  <a:lnTo>
                    <a:pt x="1377" y="1173"/>
                  </a:lnTo>
                  <a:lnTo>
                    <a:pt x="1453" y="1122"/>
                  </a:lnTo>
                  <a:lnTo>
                    <a:pt x="1504" y="1045"/>
                  </a:lnTo>
                  <a:lnTo>
                    <a:pt x="1530" y="943"/>
                  </a:lnTo>
                  <a:lnTo>
                    <a:pt x="1504" y="790"/>
                  </a:lnTo>
                  <a:lnTo>
                    <a:pt x="1479" y="663"/>
                  </a:lnTo>
                  <a:lnTo>
                    <a:pt x="1402" y="535"/>
                  </a:lnTo>
                  <a:lnTo>
                    <a:pt x="1300" y="433"/>
                  </a:lnTo>
                  <a:lnTo>
                    <a:pt x="1198" y="332"/>
                  </a:lnTo>
                  <a:lnTo>
                    <a:pt x="1071" y="281"/>
                  </a:lnTo>
                  <a:lnTo>
                    <a:pt x="943" y="230"/>
                  </a:lnTo>
                  <a:lnTo>
                    <a:pt x="790" y="204"/>
                  </a:lnTo>
                  <a:lnTo>
                    <a:pt x="485" y="204"/>
                  </a:lnTo>
                  <a:lnTo>
                    <a:pt x="459" y="128"/>
                  </a:lnTo>
                  <a:lnTo>
                    <a:pt x="408" y="77"/>
                  </a:lnTo>
                  <a:lnTo>
                    <a:pt x="332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</p:grpSp>
      <p:grpSp>
        <p:nvGrpSpPr>
          <p:cNvPr id="665" name="Google Shape;1422;p71">
            <a:extLst>
              <a:ext uri="{FF2B5EF4-FFF2-40B4-BE49-F238E27FC236}">
                <a16:creationId xmlns:a16="http://schemas.microsoft.com/office/drawing/2014/main" id="{949DE08F-F5ED-DE07-12ED-E56D685542B6}"/>
              </a:ext>
            </a:extLst>
          </p:cNvPr>
          <p:cNvGrpSpPr/>
          <p:nvPr/>
        </p:nvGrpSpPr>
        <p:grpSpPr>
          <a:xfrm>
            <a:off x="3399625" y="3927375"/>
            <a:ext cx="433300" cy="433275"/>
            <a:chOff x="1729675" y="2639900"/>
            <a:chExt cx="433300" cy="433275"/>
          </a:xfrm>
        </p:grpSpPr>
        <p:sp>
          <p:nvSpPr>
            <p:cNvPr id="666" name="Google Shape;1423;p71">
              <a:extLst>
                <a:ext uri="{FF2B5EF4-FFF2-40B4-BE49-F238E27FC236}">
                  <a16:creationId xmlns:a16="http://schemas.microsoft.com/office/drawing/2014/main" id="{C797239E-89CB-2B4F-770A-243FAFAFA54F}"/>
                </a:ext>
              </a:extLst>
            </p:cNvPr>
            <p:cNvSpPr/>
            <p:nvPr/>
          </p:nvSpPr>
          <p:spPr>
            <a:xfrm>
              <a:off x="1729675" y="2639900"/>
              <a:ext cx="433300" cy="433275"/>
            </a:xfrm>
            <a:custGeom>
              <a:avLst/>
              <a:gdLst/>
              <a:ahLst/>
              <a:cxnLst/>
              <a:rect l="l" t="t" r="r" b="b"/>
              <a:pathLst>
                <a:path w="17332" h="17331" extrusionOk="0">
                  <a:moveTo>
                    <a:pt x="6474" y="12820"/>
                  </a:moveTo>
                  <a:lnTo>
                    <a:pt x="4971" y="16821"/>
                  </a:lnTo>
                  <a:lnTo>
                    <a:pt x="4130" y="16821"/>
                  </a:lnTo>
                  <a:lnTo>
                    <a:pt x="5659" y="12820"/>
                  </a:lnTo>
                  <a:close/>
                  <a:moveTo>
                    <a:pt x="9099" y="12820"/>
                  </a:moveTo>
                  <a:lnTo>
                    <a:pt x="9099" y="16821"/>
                  </a:lnTo>
                  <a:lnTo>
                    <a:pt x="8233" y="16821"/>
                  </a:lnTo>
                  <a:lnTo>
                    <a:pt x="8233" y="12820"/>
                  </a:lnTo>
                  <a:close/>
                  <a:moveTo>
                    <a:pt x="11674" y="12820"/>
                  </a:moveTo>
                  <a:lnTo>
                    <a:pt x="13177" y="16821"/>
                  </a:lnTo>
                  <a:lnTo>
                    <a:pt x="12362" y="16821"/>
                  </a:lnTo>
                  <a:lnTo>
                    <a:pt x="10833" y="12820"/>
                  </a:lnTo>
                  <a:close/>
                  <a:moveTo>
                    <a:pt x="689" y="0"/>
                  </a:moveTo>
                  <a:lnTo>
                    <a:pt x="613" y="76"/>
                  </a:lnTo>
                  <a:lnTo>
                    <a:pt x="562" y="153"/>
                  </a:lnTo>
                  <a:lnTo>
                    <a:pt x="536" y="255"/>
                  </a:lnTo>
                  <a:lnTo>
                    <a:pt x="536" y="10934"/>
                  </a:lnTo>
                  <a:lnTo>
                    <a:pt x="256" y="10934"/>
                  </a:lnTo>
                  <a:lnTo>
                    <a:pt x="154" y="10959"/>
                  </a:lnTo>
                  <a:lnTo>
                    <a:pt x="77" y="11010"/>
                  </a:lnTo>
                  <a:lnTo>
                    <a:pt x="1" y="11086"/>
                  </a:lnTo>
                  <a:lnTo>
                    <a:pt x="1" y="11188"/>
                  </a:lnTo>
                  <a:lnTo>
                    <a:pt x="1" y="12565"/>
                  </a:lnTo>
                  <a:lnTo>
                    <a:pt x="1" y="12667"/>
                  </a:lnTo>
                  <a:lnTo>
                    <a:pt x="77" y="12743"/>
                  </a:lnTo>
                  <a:lnTo>
                    <a:pt x="154" y="12794"/>
                  </a:lnTo>
                  <a:lnTo>
                    <a:pt x="256" y="12820"/>
                  </a:lnTo>
                  <a:lnTo>
                    <a:pt x="5124" y="12820"/>
                  </a:lnTo>
                  <a:lnTo>
                    <a:pt x="3543" y="16999"/>
                  </a:lnTo>
                  <a:lnTo>
                    <a:pt x="3518" y="17101"/>
                  </a:lnTo>
                  <a:lnTo>
                    <a:pt x="3569" y="17229"/>
                  </a:lnTo>
                  <a:lnTo>
                    <a:pt x="3645" y="17305"/>
                  </a:lnTo>
                  <a:lnTo>
                    <a:pt x="3773" y="17331"/>
                  </a:lnTo>
                  <a:lnTo>
                    <a:pt x="5226" y="17331"/>
                  </a:lnTo>
                  <a:lnTo>
                    <a:pt x="5277" y="17280"/>
                  </a:lnTo>
                  <a:lnTo>
                    <a:pt x="5328" y="17229"/>
                  </a:lnTo>
                  <a:lnTo>
                    <a:pt x="5378" y="17178"/>
                  </a:lnTo>
                  <a:lnTo>
                    <a:pt x="7035" y="12820"/>
                  </a:lnTo>
                  <a:lnTo>
                    <a:pt x="7723" y="12820"/>
                  </a:lnTo>
                  <a:lnTo>
                    <a:pt x="7723" y="17076"/>
                  </a:lnTo>
                  <a:lnTo>
                    <a:pt x="7749" y="17178"/>
                  </a:lnTo>
                  <a:lnTo>
                    <a:pt x="7800" y="17254"/>
                  </a:lnTo>
                  <a:lnTo>
                    <a:pt x="7876" y="17305"/>
                  </a:lnTo>
                  <a:lnTo>
                    <a:pt x="7978" y="17331"/>
                  </a:lnTo>
                  <a:lnTo>
                    <a:pt x="9354" y="17331"/>
                  </a:lnTo>
                  <a:lnTo>
                    <a:pt x="9456" y="17305"/>
                  </a:lnTo>
                  <a:lnTo>
                    <a:pt x="9533" y="17254"/>
                  </a:lnTo>
                  <a:lnTo>
                    <a:pt x="9584" y="17178"/>
                  </a:lnTo>
                  <a:lnTo>
                    <a:pt x="9609" y="17076"/>
                  </a:lnTo>
                  <a:lnTo>
                    <a:pt x="9609" y="12820"/>
                  </a:lnTo>
                  <a:lnTo>
                    <a:pt x="10297" y="12820"/>
                  </a:lnTo>
                  <a:lnTo>
                    <a:pt x="11954" y="17178"/>
                  </a:lnTo>
                  <a:lnTo>
                    <a:pt x="11979" y="17229"/>
                  </a:lnTo>
                  <a:lnTo>
                    <a:pt x="12030" y="17280"/>
                  </a:lnTo>
                  <a:lnTo>
                    <a:pt x="12107" y="17331"/>
                  </a:lnTo>
                  <a:lnTo>
                    <a:pt x="13560" y="17331"/>
                  </a:lnTo>
                  <a:lnTo>
                    <a:pt x="13661" y="17305"/>
                  </a:lnTo>
                  <a:lnTo>
                    <a:pt x="13738" y="17254"/>
                  </a:lnTo>
                  <a:lnTo>
                    <a:pt x="13789" y="17178"/>
                  </a:lnTo>
                  <a:lnTo>
                    <a:pt x="13814" y="17076"/>
                  </a:lnTo>
                  <a:lnTo>
                    <a:pt x="13789" y="16974"/>
                  </a:lnTo>
                  <a:lnTo>
                    <a:pt x="12209" y="12820"/>
                  </a:lnTo>
                  <a:lnTo>
                    <a:pt x="17077" y="12820"/>
                  </a:lnTo>
                  <a:lnTo>
                    <a:pt x="17179" y="12794"/>
                  </a:lnTo>
                  <a:lnTo>
                    <a:pt x="17255" y="12743"/>
                  </a:lnTo>
                  <a:lnTo>
                    <a:pt x="17306" y="12667"/>
                  </a:lnTo>
                  <a:lnTo>
                    <a:pt x="17331" y="12565"/>
                  </a:lnTo>
                  <a:lnTo>
                    <a:pt x="17331" y="11188"/>
                  </a:lnTo>
                  <a:lnTo>
                    <a:pt x="17306" y="11086"/>
                  </a:lnTo>
                  <a:lnTo>
                    <a:pt x="17255" y="11010"/>
                  </a:lnTo>
                  <a:lnTo>
                    <a:pt x="17179" y="10959"/>
                  </a:lnTo>
                  <a:lnTo>
                    <a:pt x="17077" y="10934"/>
                  </a:lnTo>
                  <a:lnTo>
                    <a:pt x="16796" y="10934"/>
                  </a:lnTo>
                  <a:lnTo>
                    <a:pt x="16796" y="255"/>
                  </a:lnTo>
                  <a:lnTo>
                    <a:pt x="16771" y="153"/>
                  </a:lnTo>
                  <a:lnTo>
                    <a:pt x="16720" y="76"/>
                  </a:lnTo>
                  <a:lnTo>
                    <a:pt x="16618" y="0"/>
                  </a:lnTo>
                  <a:lnTo>
                    <a:pt x="3238" y="0"/>
                  </a:lnTo>
                  <a:lnTo>
                    <a:pt x="3161" y="76"/>
                  </a:lnTo>
                  <a:lnTo>
                    <a:pt x="3110" y="153"/>
                  </a:lnTo>
                  <a:lnTo>
                    <a:pt x="3085" y="255"/>
                  </a:lnTo>
                  <a:lnTo>
                    <a:pt x="3110" y="331"/>
                  </a:lnTo>
                  <a:lnTo>
                    <a:pt x="3161" y="433"/>
                  </a:lnTo>
                  <a:lnTo>
                    <a:pt x="3238" y="484"/>
                  </a:lnTo>
                  <a:lnTo>
                    <a:pt x="3340" y="510"/>
                  </a:lnTo>
                  <a:lnTo>
                    <a:pt x="16287" y="510"/>
                  </a:lnTo>
                  <a:lnTo>
                    <a:pt x="16287" y="10934"/>
                  </a:lnTo>
                  <a:lnTo>
                    <a:pt x="14936" y="10934"/>
                  </a:lnTo>
                  <a:lnTo>
                    <a:pt x="14834" y="10959"/>
                  </a:lnTo>
                  <a:lnTo>
                    <a:pt x="14757" y="11010"/>
                  </a:lnTo>
                  <a:lnTo>
                    <a:pt x="14706" y="11086"/>
                  </a:lnTo>
                  <a:lnTo>
                    <a:pt x="14681" y="11188"/>
                  </a:lnTo>
                  <a:lnTo>
                    <a:pt x="14706" y="11290"/>
                  </a:lnTo>
                  <a:lnTo>
                    <a:pt x="14757" y="11367"/>
                  </a:lnTo>
                  <a:lnTo>
                    <a:pt x="14834" y="11418"/>
                  </a:lnTo>
                  <a:lnTo>
                    <a:pt x="14936" y="11443"/>
                  </a:lnTo>
                  <a:lnTo>
                    <a:pt x="16822" y="11443"/>
                  </a:lnTo>
                  <a:lnTo>
                    <a:pt x="16822" y="12310"/>
                  </a:lnTo>
                  <a:lnTo>
                    <a:pt x="511" y="12310"/>
                  </a:lnTo>
                  <a:lnTo>
                    <a:pt x="511" y="11443"/>
                  </a:lnTo>
                  <a:lnTo>
                    <a:pt x="13763" y="11443"/>
                  </a:lnTo>
                  <a:lnTo>
                    <a:pt x="13840" y="11418"/>
                  </a:lnTo>
                  <a:lnTo>
                    <a:pt x="13942" y="11367"/>
                  </a:lnTo>
                  <a:lnTo>
                    <a:pt x="13993" y="11290"/>
                  </a:lnTo>
                  <a:lnTo>
                    <a:pt x="14018" y="11188"/>
                  </a:lnTo>
                  <a:lnTo>
                    <a:pt x="13993" y="11086"/>
                  </a:lnTo>
                  <a:lnTo>
                    <a:pt x="13942" y="11010"/>
                  </a:lnTo>
                  <a:lnTo>
                    <a:pt x="13840" y="10959"/>
                  </a:lnTo>
                  <a:lnTo>
                    <a:pt x="13763" y="10934"/>
                  </a:lnTo>
                  <a:lnTo>
                    <a:pt x="1046" y="10934"/>
                  </a:lnTo>
                  <a:lnTo>
                    <a:pt x="1046" y="510"/>
                  </a:lnTo>
                  <a:lnTo>
                    <a:pt x="2167" y="510"/>
                  </a:lnTo>
                  <a:lnTo>
                    <a:pt x="2269" y="484"/>
                  </a:lnTo>
                  <a:lnTo>
                    <a:pt x="2346" y="433"/>
                  </a:lnTo>
                  <a:lnTo>
                    <a:pt x="2397" y="331"/>
                  </a:lnTo>
                  <a:lnTo>
                    <a:pt x="2422" y="255"/>
                  </a:lnTo>
                  <a:lnTo>
                    <a:pt x="2397" y="153"/>
                  </a:lnTo>
                  <a:lnTo>
                    <a:pt x="2346" y="76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67" name="Google Shape;1424;p71">
              <a:extLst>
                <a:ext uri="{FF2B5EF4-FFF2-40B4-BE49-F238E27FC236}">
                  <a16:creationId xmlns:a16="http://schemas.microsoft.com/office/drawing/2014/main" id="{44E240E4-2FC8-CA60-30BC-78F390272B87}"/>
                </a:ext>
              </a:extLst>
            </p:cNvPr>
            <p:cNvSpPr/>
            <p:nvPr/>
          </p:nvSpPr>
          <p:spPr>
            <a:xfrm>
              <a:off x="1844375" y="2737375"/>
              <a:ext cx="38250" cy="49075"/>
            </a:xfrm>
            <a:custGeom>
              <a:avLst/>
              <a:gdLst/>
              <a:ahLst/>
              <a:cxnLst/>
              <a:rect l="l" t="t" r="r" b="b"/>
              <a:pathLst>
                <a:path w="1530" h="1963" extrusionOk="0">
                  <a:moveTo>
                    <a:pt x="204" y="0"/>
                  </a:moveTo>
                  <a:lnTo>
                    <a:pt x="102" y="51"/>
                  </a:lnTo>
                  <a:lnTo>
                    <a:pt x="51" y="128"/>
                  </a:lnTo>
                  <a:lnTo>
                    <a:pt x="0" y="204"/>
                  </a:lnTo>
                  <a:lnTo>
                    <a:pt x="0" y="306"/>
                  </a:lnTo>
                  <a:lnTo>
                    <a:pt x="51" y="408"/>
                  </a:lnTo>
                  <a:lnTo>
                    <a:pt x="459" y="994"/>
                  </a:lnTo>
                  <a:lnTo>
                    <a:pt x="51" y="1581"/>
                  </a:lnTo>
                  <a:lnTo>
                    <a:pt x="0" y="1657"/>
                  </a:lnTo>
                  <a:lnTo>
                    <a:pt x="0" y="1759"/>
                  </a:lnTo>
                  <a:lnTo>
                    <a:pt x="51" y="1861"/>
                  </a:lnTo>
                  <a:lnTo>
                    <a:pt x="102" y="1937"/>
                  </a:lnTo>
                  <a:lnTo>
                    <a:pt x="179" y="1963"/>
                  </a:lnTo>
                  <a:lnTo>
                    <a:pt x="255" y="1963"/>
                  </a:lnTo>
                  <a:lnTo>
                    <a:pt x="383" y="1937"/>
                  </a:lnTo>
                  <a:lnTo>
                    <a:pt x="434" y="1912"/>
                  </a:lnTo>
                  <a:lnTo>
                    <a:pt x="459" y="1861"/>
                  </a:lnTo>
                  <a:lnTo>
                    <a:pt x="765" y="1428"/>
                  </a:lnTo>
                  <a:lnTo>
                    <a:pt x="1071" y="1861"/>
                  </a:lnTo>
                  <a:lnTo>
                    <a:pt x="1122" y="1912"/>
                  </a:lnTo>
                  <a:lnTo>
                    <a:pt x="1173" y="1937"/>
                  </a:lnTo>
                  <a:lnTo>
                    <a:pt x="1275" y="1963"/>
                  </a:lnTo>
                  <a:lnTo>
                    <a:pt x="1351" y="1963"/>
                  </a:lnTo>
                  <a:lnTo>
                    <a:pt x="1428" y="1937"/>
                  </a:lnTo>
                  <a:lnTo>
                    <a:pt x="1504" y="1861"/>
                  </a:lnTo>
                  <a:lnTo>
                    <a:pt x="1530" y="1759"/>
                  </a:lnTo>
                  <a:lnTo>
                    <a:pt x="1530" y="1657"/>
                  </a:lnTo>
                  <a:lnTo>
                    <a:pt x="1504" y="1581"/>
                  </a:lnTo>
                  <a:lnTo>
                    <a:pt x="1071" y="994"/>
                  </a:lnTo>
                  <a:lnTo>
                    <a:pt x="1504" y="408"/>
                  </a:lnTo>
                  <a:lnTo>
                    <a:pt x="1530" y="306"/>
                  </a:lnTo>
                  <a:lnTo>
                    <a:pt x="1530" y="204"/>
                  </a:lnTo>
                  <a:lnTo>
                    <a:pt x="1504" y="128"/>
                  </a:lnTo>
                  <a:lnTo>
                    <a:pt x="1428" y="51"/>
                  </a:lnTo>
                  <a:lnTo>
                    <a:pt x="1351" y="0"/>
                  </a:lnTo>
                  <a:lnTo>
                    <a:pt x="1249" y="0"/>
                  </a:lnTo>
                  <a:lnTo>
                    <a:pt x="1147" y="51"/>
                  </a:lnTo>
                  <a:lnTo>
                    <a:pt x="1071" y="102"/>
                  </a:lnTo>
                  <a:lnTo>
                    <a:pt x="765" y="536"/>
                  </a:lnTo>
                  <a:lnTo>
                    <a:pt x="459" y="102"/>
                  </a:lnTo>
                  <a:lnTo>
                    <a:pt x="383" y="51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68" name="Google Shape;1425;p71">
              <a:extLst>
                <a:ext uri="{FF2B5EF4-FFF2-40B4-BE49-F238E27FC236}">
                  <a16:creationId xmlns:a16="http://schemas.microsoft.com/office/drawing/2014/main" id="{DC98BF77-B5B6-C2A1-5FD3-7AD3977BDF67}"/>
                </a:ext>
              </a:extLst>
            </p:cNvPr>
            <p:cNvSpPr/>
            <p:nvPr/>
          </p:nvSpPr>
          <p:spPr>
            <a:xfrm>
              <a:off x="1926575" y="2737375"/>
              <a:ext cx="38250" cy="49075"/>
            </a:xfrm>
            <a:custGeom>
              <a:avLst/>
              <a:gdLst/>
              <a:ahLst/>
              <a:cxnLst/>
              <a:rect l="l" t="t" r="r" b="b"/>
              <a:pathLst>
                <a:path w="1530" h="1963" extrusionOk="0">
                  <a:moveTo>
                    <a:pt x="204" y="0"/>
                  </a:moveTo>
                  <a:lnTo>
                    <a:pt x="102" y="51"/>
                  </a:lnTo>
                  <a:lnTo>
                    <a:pt x="51" y="128"/>
                  </a:lnTo>
                  <a:lnTo>
                    <a:pt x="0" y="204"/>
                  </a:lnTo>
                  <a:lnTo>
                    <a:pt x="0" y="306"/>
                  </a:lnTo>
                  <a:lnTo>
                    <a:pt x="51" y="408"/>
                  </a:lnTo>
                  <a:lnTo>
                    <a:pt x="459" y="994"/>
                  </a:lnTo>
                  <a:lnTo>
                    <a:pt x="51" y="1581"/>
                  </a:lnTo>
                  <a:lnTo>
                    <a:pt x="0" y="1657"/>
                  </a:lnTo>
                  <a:lnTo>
                    <a:pt x="0" y="1759"/>
                  </a:lnTo>
                  <a:lnTo>
                    <a:pt x="51" y="1861"/>
                  </a:lnTo>
                  <a:lnTo>
                    <a:pt x="102" y="1937"/>
                  </a:lnTo>
                  <a:lnTo>
                    <a:pt x="179" y="1963"/>
                  </a:lnTo>
                  <a:lnTo>
                    <a:pt x="255" y="1963"/>
                  </a:lnTo>
                  <a:lnTo>
                    <a:pt x="382" y="1937"/>
                  </a:lnTo>
                  <a:lnTo>
                    <a:pt x="433" y="1912"/>
                  </a:lnTo>
                  <a:lnTo>
                    <a:pt x="459" y="1861"/>
                  </a:lnTo>
                  <a:lnTo>
                    <a:pt x="1478" y="408"/>
                  </a:lnTo>
                  <a:lnTo>
                    <a:pt x="1529" y="306"/>
                  </a:lnTo>
                  <a:lnTo>
                    <a:pt x="1529" y="204"/>
                  </a:lnTo>
                  <a:lnTo>
                    <a:pt x="1504" y="128"/>
                  </a:lnTo>
                  <a:lnTo>
                    <a:pt x="1427" y="51"/>
                  </a:lnTo>
                  <a:lnTo>
                    <a:pt x="1325" y="0"/>
                  </a:lnTo>
                  <a:lnTo>
                    <a:pt x="1249" y="0"/>
                  </a:lnTo>
                  <a:lnTo>
                    <a:pt x="1147" y="51"/>
                  </a:lnTo>
                  <a:lnTo>
                    <a:pt x="1071" y="102"/>
                  </a:lnTo>
                  <a:lnTo>
                    <a:pt x="765" y="536"/>
                  </a:lnTo>
                  <a:lnTo>
                    <a:pt x="459" y="102"/>
                  </a:lnTo>
                  <a:lnTo>
                    <a:pt x="382" y="51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669" name="Google Shape;1426;p71">
              <a:extLst>
                <a:ext uri="{FF2B5EF4-FFF2-40B4-BE49-F238E27FC236}">
                  <a16:creationId xmlns:a16="http://schemas.microsoft.com/office/drawing/2014/main" id="{D5888EC4-42A9-BB4C-BD4A-91AD4A795868}"/>
                </a:ext>
              </a:extLst>
            </p:cNvPr>
            <p:cNvSpPr/>
            <p:nvPr/>
          </p:nvSpPr>
          <p:spPr>
            <a:xfrm>
              <a:off x="1885800" y="27431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663" y="1"/>
                  </a:moveTo>
                  <a:lnTo>
                    <a:pt x="586" y="77"/>
                  </a:lnTo>
                  <a:lnTo>
                    <a:pt x="535" y="154"/>
                  </a:lnTo>
                  <a:lnTo>
                    <a:pt x="510" y="256"/>
                  </a:lnTo>
                  <a:lnTo>
                    <a:pt x="510" y="510"/>
                  </a:lnTo>
                  <a:lnTo>
                    <a:pt x="255" y="510"/>
                  </a:lnTo>
                  <a:lnTo>
                    <a:pt x="153" y="536"/>
                  </a:lnTo>
                  <a:lnTo>
                    <a:pt x="76" y="587"/>
                  </a:lnTo>
                  <a:lnTo>
                    <a:pt x="0" y="663"/>
                  </a:lnTo>
                  <a:lnTo>
                    <a:pt x="0" y="765"/>
                  </a:lnTo>
                  <a:lnTo>
                    <a:pt x="0" y="867"/>
                  </a:lnTo>
                  <a:lnTo>
                    <a:pt x="76" y="944"/>
                  </a:lnTo>
                  <a:lnTo>
                    <a:pt x="153" y="995"/>
                  </a:lnTo>
                  <a:lnTo>
                    <a:pt x="255" y="1020"/>
                  </a:lnTo>
                  <a:lnTo>
                    <a:pt x="510" y="1020"/>
                  </a:lnTo>
                  <a:lnTo>
                    <a:pt x="510" y="1275"/>
                  </a:lnTo>
                  <a:lnTo>
                    <a:pt x="535" y="1377"/>
                  </a:lnTo>
                  <a:lnTo>
                    <a:pt x="586" y="1453"/>
                  </a:lnTo>
                  <a:lnTo>
                    <a:pt x="663" y="1504"/>
                  </a:lnTo>
                  <a:lnTo>
                    <a:pt x="765" y="1530"/>
                  </a:lnTo>
                  <a:lnTo>
                    <a:pt x="867" y="1504"/>
                  </a:lnTo>
                  <a:lnTo>
                    <a:pt x="943" y="1453"/>
                  </a:lnTo>
                  <a:lnTo>
                    <a:pt x="994" y="1377"/>
                  </a:lnTo>
                  <a:lnTo>
                    <a:pt x="1019" y="1275"/>
                  </a:lnTo>
                  <a:lnTo>
                    <a:pt x="1019" y="1020"/>
                  </a:lnTo>
                  <a:lnTo>
                    <a:pt x="1274" y="1020"/>
                  </a:lnTo>
                  <a:lnTo>
                    <a:pt x="1376" y="995"/>
                  </a:lnTo>
                  <a:lnTo>
                    <a:pt x="1453" y="944"/>
                  </a:lnTo>
                  <a:lnTo>
                    <a:pt x="1504" y="867"/>
                  </a:lnTo>
                  <a:lnTo>
                    <a:pt x="1529" y="765"/>
                  </a:lnTo>
                  <a:lnTo>
                    <a:pt x="1504" y="663"/>
                  </a:lnTo>
                  <a:lnTo>
                    <a:pt x="1453" y="587"/>
                  </a:lnTo>
                  <a:lnTo>
                    <a:pt x="1376" y="536"/>
                  </a:lnTo>
                  <a:lnTo>
                    <a:pt x="1274" y="510"/>
                  </a:lnTo>
                  <a:lnTo>
                    <a:pt x="1019" y="510"/>
                  </a:lnTo>
                  <a:lnTo>
                    <a:pt x="1019" y="256"/>
                  </a:lnTo>
                  <a:lnTo>
                    <a:pt x="994" y="154"/>
                  </a:lnTo>
                  <a:lnTo>
                    <a:pt x="943" y="77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704" name="Google Shape;1427;p71">
              <a:extLst>
                <a:ext uri="{FF2B5EF4-FFF2-40B4-BE49-F238E27FC236}">
                  <a16:creationId xmlns:a16="http://schemas.microsoft.com/office/drawing/2014/main" id="{183561F1-451F-6AD4-A401-E9CBC3B5EB0F}"/>
                </a:ext>
              </a:extLst>
            </p:cNvPr>
            <p:cNvSpPr/>
            <p:nvPr/>
          </p:nvSpPr>
          <p:spPr>
            <a:xfrm>
              <a:off x="2003025" y="2766675"/>
              <a:ext cx="29325" cy="12775"/>
            </a:xfrm>
            <a:custGeom>
              <a:avLst/>
              <a:gdLst/>
              <a:ahLst/>
              <a:cxnLst/>
              <a:rect l="l" t="t" r="r" b="b"/>
              <a:pathLst>
                <a:path w="1173" h="511" extrusionOk="0">
                  <a:moveTo>
                    <a:pt x="255" y="1"/>
                  </a:moveTo>
                  <a:lnTo>
                    <a:pt x="153" y="26"/>
                  </a:lnTo>
                  <a:lnTo>
                    <a:pt x="51" y="77"/>
                  </a:lnTo>
                  <a:lnTo>
                    <a:pt x="0" y="154"/>
                  </a:lnTo>
                  <a:lnTo>
                    <a:pt x="0" y="256"/>
                  </a:lnTo>
                  <a:lnTo>
                    <a:pt x="0" y="358"/>
                  </a:lnTo>
                  <a:lnTo>
                    <a:pt x="51" y="434"/>
                  </a:lnTo>
                  <a:lnTo>
                    <a:pt x="153" y="485"/>
                  </a:lnTo>
                  <a:lnTo>
                    <a:pt x="255" y="510"/>
                  </a:lnTo>
                  <a:lnTo>
                    <a:pt x="918" y="510"/>
                  </a:lnTo>
                  <a:lnTo>
                    <a:pt x="1020" y="485"/>
                  </a:lnTo>
                  <a:lnTo>
                    <a:pt x="1096" y="434"/>
                  </a:lnTo>
                  <a:lnTo>
                    <a:pt x="1173" y="358"/>
                  </a:lnTo>
                  <a:lnTo>
                    <a:pt x="1173" y="256"/>
                  </a:lnTo>
                  <a:lnTo>
                    <a:pt x="1173" y="154"/>
                  </a:lnTo>
                  <a:lnTo>
                    <a:pt x="1096" y="77"/>
                  </a:lnTo>
                  <a:lnTo>
                    <a:pt x="1020" y="26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705" name="Google Shape;1428;p71">
              <a:extLst>
                <a:ext uri="{FF2B5EF4-FFF2-40B4-BE49-F238E27FC236}">
                  <a16:creationId xmlns:a16="http://schemas.microsoft.com/office/drawing/2014/main" id="{7F2E6C74-91FD-9F8A-49A3-A031733FA8B2}"/>
                </a:ext>
              </a:extLst>
            </p:cNvPr>
            <p:cNvSpPr/>
            <p:nvPr/>
          </p:nvSpPr>
          <p:spPr>
            <a:xfrm>
              <a:off x="2003025" y="2744375"/>
              <a:ext cx="29325" cy="12775"/>
            </a:xfrm>
            <a:custGeom>
              <a:avLst/>
              <a:gdLst/>
              <a:ahLst/>
              <a:cxnLst/>
              <a:rect l="l" t="t" r="r" b="b"/>
              <a:pathLst>
                <a:path w="1173" h="511" extrusionOk="0">
                  <a:moveTo>
                    <a:pt x="255" y="1"/>
                  </a:moveTo>
                  <a:lnTo>
                    <a:pt x="153" y="26"/>
                  </a:lnTo>
                  <a:lnTo>
                    <a:pt x="51" y="77"/>
                  </a:lnTo>
                  <a:lnTo>
                    <a:pt x="0" y="154"/>
                  </a:lnTo>
                  <a:lnTo>
                    <a:pt x="0" y="256"/>
                  </a:lnTo>
                  <a:lnTo>
                    <a:pt x="0" y="358"/>
                  </a:lnTo>
                  <a:lnTo>
                    <a:pt x="51" y="434"/>
                  </a:lnTo>
                  <a:lnTo>
                    <a:pt x="153" y="485"/>
                  </a:lnTo>
                  <a:lnTo>
                    <a:pt x="255" y="510"/>
                  </a:lnTo>
                  <a:lnTo>
                    <a:pt x="918" y="510"/>
                  </a:lnTo>
                  <a:lnTo>
                    <a:pt x="1020" y="485"/>
                  </a:lnTo>
                  <a:lnTo>
                    <a:pt x="1096" y="434"/>
                  </a:lnTo>
                  <a:lnTo>
                    <a:pt x="1173" y="358"/>
                  </a:lnTo>
                  <a:lnTo>
                    <a:pt x="1173" y="256"/>
                  </a:lnTo>
                  <a:lnTo>
                    <a:pt x="1173" y="154"/>
                  </a:lnTo>
                  <a:lnTo>
                    <a:pt x="1096" y="77"/>
                  </a:lnTo>
                  <a:lnTo>
                    <a:pt x="1020" y="26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706" name="Google Shape;1429;p71">
              <a:extLst>
                <a:ext uri="{FF2B5EF4-FFF2-40B4-BE49-F238E27FC236}">
                  <a16:creationId xmlns:a16="http://schemas.microsoft.com/office/drawing/2014/main" id="{B8EBEB25-F758-A9DB-B968-2855A337C0F3}"/>
                </a:ext>
              </a:extLst>
            </p:cNvPr>
            <p:cNvSpPr/>
            <p:nvPr/>
          </p:nvSpPr>
          <p:spPr>
            <a:xfrm>
              <a:off x="1813150" y="2726550"/>
              <a:ext cx="24250" cy="70750"/>
            </a:xfrm>
            <a:custGeom>
              <a:avLst/>
              <a:gdLst/>
              <a:ahLst/>
              <a:cxnLst/>
              <a:rect l="l" t="t" r="r" b="b"/>
              <a:pathLst>
                <a:path w="970" h="2830" extrusionOk="0">
                  <a:moveTo>
                    <a:pt x="714" y="0"/>
                  </a:moveTo>
                  <a:lnTo>
                    <a:pt x="638" y="26"/>
                  </a:lnTo>
                  <a:lnTo>
                    <a:pt x="536" y="77"/>
                  </a:lnTo>
                  <a:lnTo>
                    <a:pt x="408" y="229"/>
                  </a:lnTo>
                  <a:lnTo>
                    <a:pt x="306" y="357"/>
                  </a:lnTo>
                  <a:lnTo>
                    <a:pt x="204" y="535"/>
                  </a:lnTo>
                  <a:lnTo>
                    <a:pt x="128" y="688"/>
                  </a:lnTo>
                  <a:lnTo>
                    <a:pt x="77" y="867"/>
                  </a:lnTo>
                  <a:lnTo>
                    <a:pt x="26" y="1045"/>
                  </a:lnTo>
                  <a:lnTo>
                    <a:pt x="1" y="1223"/>
                  </a:lnTo>
                  <a:lnTo>
                    <a:pt x="1" y="1427"/>
                  </a:lnTo>
                  <a:lnTo>
                    <a:pt x="1" y="1606"/>
                  </a:lnTo>
                  <a:lnTo>
                    <a:pt x="26" y="1784"/>
                  </a:lnTo>
                  <a:lnTo>
                    <a:pt x="77" y="1963"/>
                  </a:lnTo>
                  <a:lnTo>
                    <a:pt x="128" y="2141"/>
                  </a:lnTo>
                  <a:lnTo>
                    <a:pt x="204" y="2319"/>
                  </a:lnTo>
                  <a:lnTo>
                    <a:pt x="306" y="2472"/>
                  </a:lnTo>
                  <a:lnTo>
                    <a:pt x="408" y="2625"/>
                  </a:lnTo>
                  <a:lnTo>
                    <a:pt x="536" y="2753"/>
                  </a:lnTo>
                  <a:lnTo>
                    <a:pt x="638" y="2829"/>
                  </a:lnTo>
                  <a:lnTo>
                    <a:pt x="816" y="2829"/>
                  </a:lnTo>
                  <a:lnTo>
                    <a:pt x="893" y="2753"/>
                  </a:lnTo>
                  <a:lnTo>
                    <a:pt x="969" y="2676"/>
                  </a:lnTo>
                  <a:lnTo>
                    <a:pt x="969" y="2574"/>
                  </a:lnTo>
                  <a:lnTo>
                    <a:pt x="969" y="2498"/>
                  </a:lnTo>
                  <a:lnTo>
                    <a:pt x="893" y="2396"/>
                  </a:lnTo>
                  <a:lnTo>
                    <a:pt x="740" y="2192"/>
                  </a:lnTo>
                  <a:lnTo>
                    <a:pt x="612" y="1963"/>
                  </a:lnTo>
                  <a:lnTo>
                    <a:pt x="536" y="1682"/>
                  </a:lnTo>
                  <a:lnTo>
                    <a:pt x="485" y="1427"/>
                  </a:lnTo>
                  <a:lnTo>
                    <a:pt x="536" y="1147"/>
                  </a:lnTo>
                  <a:lnTo>
                    <a:pt x="612" y="892"/>
                  </a:lnTo>
                  <a:lnTo>
                    <a:pt x="740" y="663"/>
                  </a:lnTo>
                  <a:lnTo>
                    <a:pt x="893" y="433"/>
                  </a:lnTo>
                  <a:lnTo>
                    <a:pt x="969" y="357"/>
                  </a:lnTo>
                  <a:lnTo>
                    <a:pt x="969" y="255"/>
                  </a:lnTo>
                  <a:lnTo>
                    <a:pt x="969" y="153"/>
                  </a:lnTo>
                  <a:lnTo>
                    <a:pt x="893" y="77"/>
                  </a:lnTo>
                  <a:lnTo>
                    <a:pt x="816" y="26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707" name="Google Shape;1430;p71">
              <a:extLst>
                <a:ext uri="{FF2B5EF4-FFF2-40B4-BE49-F238E27FC236}">
                  <a16:creationId xmlns:a16="http://schemas.microsoft.com/office/drawing/2014/main" id="{73BFCC53-2351-4755-F59B-0CD22F6B1995}"/>
                </a:ext>
              </a:extLst>
            </p:cNvPr>
            <p:cNvSpPr/>
            <p:nvPr/>
          </p:nvSpPr>
          <p:spPr>
            <a:xfrm>
              <a:off x="1969250" y="2726550"/>
              <a:ext cx="24875" cy="70750"/>
            </a:xfrm>
            <a:custGeom>
              <a:avLst/>
              <a:gdLst/>
              <a:ahLst/>
              <a:cxnLst/>
              <a:rect l="l" t="t" r="r" b="b"/>
              <a:pathLst>
                <a:path w="995" h="2830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57"/>
                  </a:lnTo>
                  <a:lnTo>
                    <a:pt x="77" y="433"/>
                  </a:lnTo>
                  <a:lnTo>
                    <a:pt x="256" y="663"/>
                  </a:lnTo>
                  <a:lnTo>
                    <a:pt x="383" y="892"/>
                  </a:lnTo>
                  <a:lnTo>
                    <a:pt x="459" y="1147"/>
                  </a:lnTo>
                  <a:lnTo>
                    <a:pt x="485" y="1427"/>
                  </a:lnTo>
                  <a:lnTo>
                    <a:pt x="459" y="1682"/>
                  </a:lnTo>
                  <a:lnTo>
                    <a:pt x="383" y="1963"/>
                  </a:lnTo>
                  <a:lnTo>
                    <a:pt x="256" y="2192"/>
                  </a:lnTo>
                  <a:lnTo>
                    <a:pt x="77" y="2396"/>
                  </a:lnTo>
                  <a:lnTo>
                    <a:pt x="26" y="2498"/>
                  </a:lnTo>
                  <a:lnTo>
                    <a:pt x="1" y="2574"/>
                  </a:lnTo>
                  <a:lnTo>
                    <a:pt x="26" y="2676"/>
                  </a:lnTo>
                  <a:lnTo>
                    <a:pt x="77" y="2753"/>
                  </a:lnTo>
                  <a:lnTo>
                    <a:pt x="154" y="2829"/>
                  </a:lnTo>
                  <a:lnTo>
                    <a:pt x="358" y="2829"/>
                  </a:lnTo>
                  <a:lnTo>
                    <a:pt x="434" y="2753"/>
                  </a:lnTo>
                  <a:lnTo>
                    <a:pt x="561" y="2625"/>
                  </a:lnTo>
                  <a:lnTo>
                    <a:pt x="663" y="2472"/>
                  </a:lnTo>
                  <a:lnTo>
                    <a:pt x="765" y="2319"/>
                  </a:lnTo>
                  <a:lnTo>
                    <a:pt x="842" y="2141"/>
                  </a:lnTo>
                  <a:lnTo>
                    <a:pt x="918" y="1963"/>
                  </a:lnTo>
                  <a:lnTo>
                    <a:pt x="969" y="1784"/>
                  </a:lnTo>
                  <a:lnTo>
                    <a:pt x="995" y="1606"/>
                  </a:lnTo>
                  <a:lnTo>
                    <a:pt x="995" y="1427"/>
                  </a:lnTo>
                  <a:lnTo>
                    <a:pt x="995" y="1223"/>
                  </a:lnTo>
                  <a:lnTo>
                    <a:pt x="969" y="1045"/>
                  </a:lnTo>
                  <a:lnTo>
                    <a:pt x="918" y="867"/>
                  </a:lnTo>
                  <a:lnTo>
                    <a:pt x="842" y="688"/>
                  </a:lnTo>
                  <a:lnTo>
                    <a:pt x="765" y="535"/>
                  </a:lnTo>
                  <a:lnTo>
                    <a:pt x="663" y="357"/>
                  </a:lnTo>
                  <a:lnTo>
                    <a:pt x="561" y="229"/>
                  </a:lnTo>
                  <a:lnTo>
                    <a:pt x="434" y="77"/>
                  </a:lnTo>
                  <a:lnTo>
                    <a:pt x="358" y="2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708" name="Google Shape;1431;p71">
              <a:extLst>
                <a:ext uri="{FF2B5EF4-FFF2-40B4-BE49-F238E27FC236}">
                  <a16:creationId xmlns:a16="http://schemas.microsoft.com/office/drawing/2014/main" id="{449A18EE-0BA8-DE2C-004A-45C73019C3E6}"/>
                </a:ext>
              </a:extLst>
            </p:cNvPr>
            <p:cNvSpPr/>
            <p:nvPr/>
          </p:nvSpPr>
          <p:spPr>
            <a:xfrm>
              <a:off x="2041250" y="2737375"/>
              <a:ext cx="38250" cy="49075"/>
            </a:xfrm>
            <a:custGeom>
              <a:avLst/>
              <a:gdLst/>
              <a:ahLst/>
              <a:cxnLst/>
              <a:rect l="l" t="t" r="r" b="b"/>
              <a:pathLst>
                <a:path w="1530" h="1963" extrusionOk="0">
                  <a:moveTo>
                    <a:pt x="765" y="510"/>
                  </a:moveTo>
                  <a:lnTo>
                    <a:pt x="867" y="536"/>
                  </a:lnTo>
                  <a:lnTo>
                    <a:pt x="944" y="587"/>
                  </a:lnTo>
                  <a:lnTo>
                    <a:pt x="995" y="663"/>
                  </a:lnTo>
                  <a:lnTo>
                    <a:pt x="1020" y="765"/>
                  </a:lnTo>
                  <a:lnTo>
                    <a:pt x="1020" y="1224"/>
                  </a:lnTo>
                  <a:lnTo>
                    <a:pt x="995" y="1300"/>
                  </a:lnTo>
                  <a:lnTo>
                    <a:pt x="944" y="1402"/>
                  </a:lnTo>
                  <a:lnTo>
                    <a:pt x="867" y="1453"/>
                  </a:lnTo>
                  <a:lnTo>
                    <a:pt x="765" y="1479"/>
                  </a:lnTo>
                  <a:lnTo>
                    <a:pt x="663" y="1453"/>
                  </a:lnTo>
                  <a:lnTo>
                    <a:pt x="587" y="1402"/>
                  </a:lnTo>
                  <a:lnTo>
                    <a:pt x="536" y="1300"/>
                  </a:lnTo>
                  <a:lnTo>
                    <a:pt x="510" y="1224"/>
                  </a:lnTo>
                  <a:lnTo>
                    <a:pt x="510" y="765"/>
                  </a:lnTo>
                  <a:lnTo>
                    <a:pt x="536" y="663"/>
                  </a:lnTo>
                  <a:lnTo>
                    <a:pt x="587" y="587"/>
                  </a:lnTo>
                  <a:lnTo>
                    <a:pt x="663" y="536"/>
                  </a:lnTo>
                  <a:lnTo>
                    <a:pt x="765" y="510"/>
                  </a:lnTo>
                  <a:close/>
                  <a:moveTo>
                    <a:pt x="765" y="0"/>
                  </a:moveTo>
                  <a:lnTo>
                    <a:pt x="612" y="26"/>
                  </a:lnTo>
                  <a:lnTo>
                    <a:pt x="459" y="51"/>
                  </a:lnTo>
                  <a:lnTo>
                    <a:pt x="332" y="128"/>
                  </a:lnTo>
                  <a:lnTo>
                    <a:pt x="230" y="230"/>
                  </a:lnTo>
                  <a:lnTo>
                    <a:pt x="128" y="332"/>
                  </a:lnTo>
                  <a:lnTo>
                    <a:pt x="52" y="459"/>
                  </a:lnTo>
                  <a:lnTo>
                    <a:pt x="26" y="612"/>
                  </a:lnTo>
                  <a:lnTo>
                    <a:pt x="1" y="765"/>
                  </a:lnTo>
                  <a:lnTo>
                    <a:pt x="1" y="1224"/>
                  </a:lnTo>
                  <a:lnTo>
                    <a:pt x="26" y="1377"/>
                  </a:lnTo>
                  <a:lnTo>
                    <a:pt x="52" y="1504"/>
                  </a:lnTo>
                  <a:lnTo>
                    <a:pt x="128" y="1631"/>
                  </a:lnTo>
                  <a:lnTo>
                    <a:pt x="230" y="1759"/>
                  </a:lnTo>
                  <a:lnTo>
                    <a:pt x="332" y="1835"/>
                  </a:lnTo>
                  <a:lnTo>
                    <a:pt x="459" y="1912"/>
                  </a:lnTo>
                  <a:lnTo>
                    <a:pt x="612" y="1963"/>
                  </a:lnTo>
                  <a:lnTo>
                    <a:pt x="918" y="1963"/>
                  </a:lnTo>
                  <a:lnTo>
                    <a:pt x="1071" y="1912"/>
                  </a:lnTo>
                  <a:lnTo>
                    <a:pt x="1198" y="1835"/>
                  </a:lnTo>
                  <a:lnTo>
                    <a:pt x="1300" y="1759"/>
                  </a:lnTo>
                  <a:lnTo>
                    <a:pt x="1402" y="1631"/>
                  </a:lnTo>
                  <a:lnTo>
                    <a:pt x="1479" y="1504"/>
                  </a:lnTo>
                  <a:lnTo>
                    <a:pt x="1530" y="1377"/>
                  </a:lnTo>
                  <a:lnTo>
                    <a:pt x="1530" y="1224"/>
                  </a:lnTo>
                  <a:lnTo>
                    <a:pt x="1530" y="765"/>
                  </a:lnTo>
                  <a:lnTo>
                    <a:pt x="1530" y="612"/>
                  </a:lnTo>
                  <a:lnTo>
                    <a:pt x="1479" y="459"/>
                  </a:lnTo>
                  <a:lnTo>
                    <a:pt x="1402" y="332"/>
                  </a:lnTo>
                  <a:lnTo>
                    <a:pt x="1300" y="230"/>
                  </a:lnTo>
                  <a:lnTo>
                    <a:pt x="1198" y="128"/>
                  </a:lnTo>
                  <a:lnTo>
                    <a:pt x="1071" y="51"/>
                  </a:lnTo>
                  <a:lnTo>
                    <a:pt x="918" y="26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709" name="Google Shape;1432;p71">
              <a:extLst>
                <a:ext uri="{FF2B5EF4-FFF2-40B4-BE49-F238E27FC236}">
                  <a16:creationId xmlns:a16="http://schemas.microsoft.com/office/drawing/2014/main" id="{5D0F29AD-0DC6-7C99-9066-BCDE62883D11}"/>
                </a:ext>
              </a:extLst>
            </p:cNvPr>
            <p:cNvSpPr/>
            <p:nvPr/>
          </p:nvSpPr>
          <p:spPr>
            <a:xfrm>
              <a:off x="1818250" y="2813200"/>
              <a:ext cx="256150" cy="26150"/>
            </a:xfrm>
            <a:custGeom>
              <a:avLst/>
              <a:gdLst/>
              <a:ahLst/>
              <a:cxnLst/>
              <a:rect l="l" t="t" r="r" b="b"/>
              <a:pathLst>
                <a:path w="10246" h="1046" extrusionOk="0">
                  <a:moveTo>
                    <a:pt x="4384" y="0"/>
                  </a:moveTo>
                  <a:lnTo>
                    <a:pt x="3670" y="26"/>
                  </a:lnTo>
                  <a:lnTo>
                    <a:pt x="2982" y="77"/>
                  </a:lnTo>
                  <a:lnTo>
                    <a:pt x="2345" y="128"/>
                  </a:lnTo>
                  <a:lnTo>
                    <a:pt x="1734" y="230"/>
                  </a:lnTo>
                  <a:lnTo>
                    <a:pt x="1147" y="306"/>
                  </a:lnTo>
                  <a:lnTo>
                    <a:pt x="638" y="408"/>
                  </a:lnTo>
                  <a:lnTo>
                    <a:pt x="179" y="535"/>
                  </a:lnTo>
                  <a:lnTo>
                    <a:pt x="102" y="586"/>
                  </a:lnTo>
                  <a:lnTo>
                    <a:pt x="26" y="663"/>
                  </a:lnTo>
                  <a:lnTo>
                    <a:pt x="0" y="765"/>
                  </a:lnTo>
                  <a:lnTo>
                    <a:pt x="0" y="841"/>
                  </a:lnTo>
                  <a:lnTo>
                    <a:pt x="51" y="943"/>
                  </a:lnTo>
                  <a:lnTo>
                    <a:pt x="128" y="994"/>
                  </a:lnTo>
                  <a:lnTo>
                    <a:pt x="230" y="1045"/>
                  </a:lnTo>
                  <a:lnTo>
                    <a:pt x="332" y="1020"/>
                  </a:lnTo>
                  <a:lnTo>
                    <a:pt x="765" y="918"/>
                  </a:lnTo>
                  <a:lnTo>
                    <a:pt x="1275" y="816"/>
                  </a:lnTo>
                  <a:lnTo>
                    <a:pt x="1810" y="714"/>
                  </a:lnTo>
                  <a:lnTo>
                    <a:pt x="2422" y="637"/>
                  </a:lnTo>
                  <a:lnTo>
                    <a:pt x="3059" y="586"/>
                  </a:lnTo>
                  <a:lnTo>
                    <a:pt x="3721" y="535"/>
                  </a:lnTo>
                  <a:lnTo>
                    <a:pt x="4410" y="510"/>
                  </a:lnTo>
                  <a:lnTo>
                    <a:pt x="5837" y="510"/>
                  </a:lnTo>
                  <a:lnTo>
                    <a:pt x="6525" y="535"/>
                  </a:lnTo>
                  <a:lnTo>
                    <a:pt x="7188" y="586"/>
                  </a:lnTo>
                  <a:lnTo>
                    <a:pt x="7825" y="637"/>
                  </a:lnTo>
                  <a:lnTo>
                    <a:pt x="8411" y="714"/>
                  </a:lnTo>
                  <a:lnTo>
                    <a:pt x="8972" y="816"/>
                  </a:lnTo>
                  <a:lnTo>
                    <a:pt x="9481" y="918"/>
                  </a:lnTo>
                  <a:lnTo>
                    <a:pt x="9915" y="1020"/>
                  </a:lnTo>
                  <a:lnTo>
                    <a:pt x="9991" y="1045"/>
                  </a:lnTo>
                  <a:lnTo>
                    <a:pt x="10068" y="1020"/>
                  </a:lnTo>
                  <a:lnTo>
                    <a:pt x="10144" y="994"/>
                  </a:lnTo>
                  <a:lnTo>
                    <a:pt x="10195" y="918"/>
                  </a:lnTo>
                  <a:lnTo>
                    <a:pt x="10220" y="841"/>
                  </a:lnTo>
                  <a:lnTo>
                    <a:pt x="10246" y="765"/>
                  </a:lnTo>
                  <a:lnTo>
                    <a:pt x="10220" y="663"/>
                  </a:lnTo>
                  <a:lnTo>
                    <a:pt x="10144" y="586"/>
                  </a:lnTo>
                  <a:lnTo>
                    <a:pt x="10068" y="535"/>
                  </a:lnTo>
                  <a:lnTo>
                    <a:pt x="9609" y="408"/>
                  </a:lnTo>
                  <a:lnTo>
                    <a:pt x="9074" y="306"/>
                  </a:lnTo>
                  <a:lnTo>
                    <a:pt x="8513" y="230"/>
                  </a:lnTo>
                  <a:lnTo>
                    <a:pt x="7901" y="128"/>
                  </a:lnTo>
                  <a:lnTo>
                    <a:pt x="7239" y="77"/>
                  </a:lnTo>
                  <a:lnTo>
                    <a:pt x="6550" y="26"/>
                  </a:lnTo>
                  <a:lnTo>
                    <a:pt x="5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</p:grpSp>
      <p:grpSp>
        <p:nvGrpSpPr>
          <p:cNvPr id="710" name="Google Shape;1644;p71">
            <a:extLst>
              <a:ext uri="{FF2B5EF4-FFF2-40B4-BE49-F238E27FC236}">
                <a16:creationId xmlns:a16="http://schemas.microsoft.com/office/drawing/2014/main" id="{FADC15FF-039D-3FE5-7161-899DF1768AE2}"/>
              </a:ext>
            </a:extLst>
          </p:cNvPr>
          <p:cNvGrpSpPr/>
          <p:nvPr/>
        </p:nvGrpSpPr>
        <p:grpSpPr>
          <a:xfrm>
            <a:off x="7900681" y="4256762"/>
            <a:ext cx="953100" cy="694661"/>
            <a:chOff x="6202500" y="4011050"/>
            <a:chExt cx="433925" cy="433900"/>
          </a:xfrm>
        </p:grpSpPr>
        <p:sp>
          <p:nvSpPr>
            <p:cNvPr id="711" name="Google Shape;1645;p71">
              <a:extLst>
                <a:ext uri="{FF2B5EF4-FFF2-40B4-BE49-F238E27FC236}">
                  <a16:creationId xmlns:a16="http://schemas.microsoft.com/office/drawing/2014/main" id="{FE1A6063-1683-4F13-02E1-783AEF1CD3BB}"/>
                </a:ext>
              </a:extLst>
            </p:cNvPr>
            <p:cNvSpPr/>
            <p:nvPr/>
          </p:nvSpPr>
          <p:spPr>
            <a:xfrm>
              <a:off x="6202500" y="4011050"/>
              <a:ext cx="433925" cy="433900"/>
            </a:xfrm>
            <a:custGeom>
              <a:avLst/>
              <a:gdLst/>
              <a:ahLst/>
              <a:cxnLst/>
              <a:rect l="l" t="t" r="r" b="b"/>
              <a:pathLst>
                <a:path w="17357" h="17356" extrusionOk="0">
                  <a:moveTo>
                    <a:pt x="6703" y="9761"/>
                  </a:moveTo>
                  <a:lnTo>
                    <a:pt x="6703" y="16846"/>
                  </a:lnTo>
                  <a:lnTo>
                    <a:pt x="5709" y="16846"/>
                  </a:lnTo>
                  <a:lnTo>
                    <a:pt x="5709" y="9761"/>
                  </a:lnTo>
                  <a:close/>
                  <a:moveTo>
                    <a:pt x="12743" y="8028"/>
                  </a:moveTo>
                  <a:lnTo>
                    <a:pt x="12743" y="16846"/>
                  </a:lnTo>
                  <a:lnTo>
                    <a:pt x="11724" y="16846"/>
                  </a:lnTo>
                  <a:lnTo>
                    <a:pt x="11724" y="8028"/>
                  </a:lnTo>
                  <a:close/>
                  <a:moveTo>
                    <a:pt x="255" y="0"/>
                  </a:moveTo>
                  <a:lnTo>
                    <a:pt x="153" y="25"/>
                  </a:lnTo>
                  <a:lnTo>
                    <a:pt x="77" y="76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17101"/>
                  </a:lnTo>
                  <a:lnTo>
                    <a:pt x="26" y="17203"/>
                  </a:lnTo>
                  <a:lnTo>
                    <a:pt x="77" y="17280"/>
                  </a:lnTo>
                  <a:lnTo>
                    <a:pt x="153" y="17331"/>
                  </a:lnTo>
                  <a:lnTo>
                    <a:pt x="255" y="17356"/>
                  </a:lnTo>
                  <a:lnTo>
                    <a:pt x="17101" y="17356"/>
                  </a:lnTo>
                  <a:lnTo>
                    <a:pt x="17203" y="17331"/>
                  </a:lnTo>
                  <a:lnTo>
                    <a:pt x="17280" y="17280"/>
                  </a:lnTo>
                  <a:lnTo>
                    <a:pt x="17331" y="17203"/>
                  </a:lnTo>
                  <a:lnTo>
                    <a:pt x="17356" y="17101"/>
                  </a:lnTo>
                  <a:lnTo>
                    <a:pt x="17331" y="16999"/>
                  </a:lnTo>
                  <a:lnTo>
                    <a:pt x="17280" y="16923"/>
                  </a:lnTo>
                  <a:lnTo>
                    <a:pt x="17203" y="16846"/>
                  </a:lnTo>
                  <a:lnTo>
                    <a:pt x="16260" y="16846"/>
                  </a:lnTo>
                  <a:lnTo>
                    <a:pt x="16260" y="9583"/>
                  </a:lnTo>
                  <a:lnTo>
                    <a:pt x="16235" y="9481"/>
                  </a:lnTo>
                  <a:lnTo>
                    <a:pt x="16184" y="9404"/>
                  </a:lnTo>
                  <a:lnTo>
                    <a:pt x="16107" y="9353"/>
                  </a:lnTo>
                  <a:lnTo>
                    <a:pt x="16006" y="9328"/>
                  </a:lnTo>
                  <a:lnTo>
                    <a:pt x="15904" y="9353"/>
                  </a:lnTo>
                  <a:lnTo>
                    <a:pt x="15827" y="9404"/>
                  </a:lnTo>
                  <a:lnTo>
                    <a:pt x="15751" y="9481"/>
                  </a:lnTo>
                  <a:lnTo>
                    <a:pt x="15751" y="9583"/>
                  </a:lnTo>
                  <a:lnTo>
                    <a:pt x="15751" y="16846"/>
                  </a:lnTo>
                  <a:lnTo>
                    <a:pt x="14757" y="16846"/>
                  </a:lnTo>
                  <a:lnTo>
                    <a:pt x="14757" y="5989"/>
                  </a:lnTo>
                  <a:lnTo>
                    <a:pt x="15751" y="5989"/>
                  </a:lnTo>
                  <a:lnTo>
                    <a:pt x="15751" y="8385"/>
                  </a:lnTo>
                  <a:lnTo>
                    <a:pt x="15751" y="8487"/>
                  </a:lnTo>
                  <a:lnTo>
                    <a:pt x="15827" y="8563"/>
                  </a:lnTo>
                  <a:lnTo>
                    <a:pt x="15904" y="8614"/>
                  </a:lnTo>
                  <a:lnTo>
                    <a:pt x="16006" y="8640"/>
                  </a:lnTo>
                  <a:lnTo>
                    <a:pt x="16107" y="8614"/>
                  </a:lnTo>
                  <a:lnTo>
                    <a:pt x="16184" y="8563"/>
                  </a:lnTo>
                  <a:lnTo>
                    <a:pt x="16235" y="8487"/>
                  </a:lnTo>
                  <a:lnTo>
                    <a:pt x="16260" y="8385"/>
                  </a:lnTo>
                  <a:lnTo>
                    <a:pt x="16260" y="5734"/>
                  </a:lnTo>
                  <a:lnTo>
                    <a:pt x="16235" y="5632"/>
                  </a:lnTo>
                  <a:lnTo>
                    <a:pt x="16184" y="5556"/>
                  </a:lnTo>
                  <a:lnTo>
                    <a:pt x="16107" y="5505"/>
                  </a:lnTo>
                  <a:lnTo>
                    <a:pt x="16006" y="5480"/>
                  </a:lnTo>
                  <a:lnTo>
                    <a:pt x="14502" y="5480"/>
                  </a:lnTo>
                  <a:lnTo>
                    <a:pt x="14400" y="5505"/>
                  </a:lnTo>
                  <a:lnTo>
                    <a:pt x="14323" y="5556"/>
                  </a:lnTo>
                  <a:lnTo>
                    <a:pt x="14247" y="5632"/>
                  </a:lnTo>
                  <a:lnTo>
                    <a:pt x="14247" y="5734"/>
                  </a:lnTo>
                  <a:lnTo>
                    <a:pt x="14247" y="16846"/>
                  </a:lnTo>
                  <a:lnTo>
                    <a:pt x="13253" y="16846"/>
                  </a:lnTo>
                  <a:lnTo>
                    <a:pt x="13253" y="7773"/>
                  </a:lnTo>
                  <a:lnTo>
                    <a:pt x="13228" y="7697"/>
                  </a:lnTo>
                  <a:lnTo>
                    <a:pt x="13177" y="7595"/>
                  </a:lnTo>
                  <a:lnTo>
                    <a:pt x="13075" y="7544"/>
                  </a:lnTo>
                  <a:lnTo>
                    <a:pt x="11393" y="7544"/>
                  </a:lnTo>
                  <a:lnTo>
                    <a:pt x="11291" y="7595"/>
                  </a:lnTo>
                  <a:lnTo>
                    <a:pt x="11240" y="7697"/>
                  </a:lnTo>
                  <a:lnTo>
                    <a:pt x="11240" y="7773"/>
                  </a:lnTo>
                  <a:lnTo>
                    <a:pt x="11240" y="16846"/>
                  </a:lnTo>
                  <a:lnTo>
                    <a:pt x="10220" y="16846"/>
                  </a:lnTo>
                  <a:lnTo>
                    <a:pt x="10220" y="13457"/>
                  </a:lnTo>
                  <a:lnTo>
                    <a:pt x="10220" y="13355"/>
                  </a:lnTo>
                  <a:lnTo>
                    <a:pt x="10144" y="13253"/>
                  </a:lnTo>
                  <a:lnTo>
                    <a:pt x="10067" y="13202"/>
                  </a:lnTo>
                  <a:lnTo>
                    <a:pt x="9889" y="13202"/>
                  </a:lnTo>
                  <a:lnTo>
                    <a:pt x="9787" y="13253"/>
                  </a:lnTo>
                  <a:lnTo>
                    <a:pt x="9736" y="13355"/>
                  </a:lnTo>
                  <a:lnTo>
                    <a:pt x="9710" y="13457"/>
                  </a:lnTo>
                  <a:lnTo>
                    <a:pt x="9710" y="16846"/>
                  </a:lnTo>
                  <a:lnTo>
                    <a:pt x="8717" y="16846"/>
                  </a:lnTo>
                  <a:lnTo>
                    <a:pt x="8717" y="10908"/>
                  </a:lnTo>
                  <a:lnTo>
                    <a:pt x="9710" y="10908"/>
                  </a:lnTo>
                  <a:lnTo>
                    <a:pt x="9710" y="12259"/>
                  </a:lnTo>
                  <a:lnTo>
                    <a:pt x="9736" y="12335"/>
                  </a:lnTo>
                  <a:lnTo>
                    <a:pt x="9787" y="12437"/>
                  </a:lnTo>
                  <a:lnTo>
                    <a:pt x="9889" y="12488"/>
                  </a:lnTo>
                  <a:lnTo>
                    <a:pt x="9965" y="12514"/>
                  </a:lnTo>
                  <a:lnTo>
                    <a:pt x="10067" y="12488"/>
                  </a:lnTo>
                  <a:lnTo>
                    <a:pt x="10144" y="12437"/>
                  </a:lnTo>
                  <a:lnTo>
                    <a:pt x="10220" y="12335"/>
                  </a:lnTo>
                  <a:lnTo>
                    <a:pt x="10220" y="12259"/>
                  </a:lnTo>
                  <a:lnTo>
                    <a:pt x="10220" y="10653"/>
                  </a:lnTo>
                  <a:lnTo>
                    <a:pt x="10220" y="10551"/>
                  </a:lnTo>
                  <a:lnTo>
                    <a:pt x="10144" y="10475"/>
                  </a:lnTo>
                  <a:lnTo>
                    <a:pt x="10067" y="10424"/>
                  </a:lnTo>
                  <a:lnTo>
                    <a:pt x="9965" y="10398"/>
                  </a:lnTo>
                  <a:lnTo>
                    <a:pt x="8462" y="10398"/>
                  </a:lnTo>
                  <a:lnTo>
                    <a:pt x="8360" y="10424"/>
                  </a:lnTo>
                  <a:lnTo>
                    <a:pt x="8283" y="10475"/>
                  </a:lnTo>
                  <a:lnTo>
                    <a:pt x="8232" y="10551"/>
                  </a:lnTo>
                  <a:lnTo>
                    <a:pt x="8207" y="10653"/>
                  </a:lnTo>
                  <a:lnTo>
                    <a:pt x="8207" y="16846"/>
                  </a:lnTo>
                  <a:lnTo>
                    <a:pt x="7213" y="16846"/>
                  </a:lnTo>
                  <a:lnTo>
                    <a:pt x="7213" y="9506"/>
                  </a:lnTo>
                  <a:lnTo>
                    <a:pt x="7187" y="9404"/>
                  </a:lnTo>
                  <a:lnTo>
                    <a:pt x="7136" y="9328"/>
                  </a:lnTo>
                  <a:lnTo>
                    <a:pt x="7060" y="9251"/>
                  </a:lnTo>
                  <a:lnTo>
                    <a:pt x="5352" y="9251"/>
                  </a:lnTo>
                  <a:lnTo>
                    <a:pt x="5276" y="9328"/>
                  </a:lnTo>
                  <a:lnTo>
                    <a:pt x="5225" y="9404"/>
                  </a:lnTo>
                  <a:lnTo>
                    <a:pt x="5199" y="9506"/>
                  </a:lnTo>
                  <a:lnTo>
                    <a:pt x="5199" y="16846"/>
                  </a:lnTo>
                  <a:lnTo>
                    <a:pt x="4205" y="16846"/>
                  </a:lnTo>
                  <a:lnTo>
                    <a:pt x="4205" y="15317"/>
                  </a:lnTo>
                  <a:lnTo>
                    <a:pt x="4180" y="15215"/>
                  </a:lnTo>
                  <a:lnTo>
                    <a:pt x="4129" y="15139"/>
                  </a:lnTo>
                  <a:lnTo>
                    <a:pt x="4053" y="15088"/>
                  </a:lnTo>
                  <a:lnTo>
                    <a:pt x="3951" y="15062"/>
                  </a:lnTo>
                  <a:lnTo>
                    <a:pt x="3849" y="15088"/>
                  </a:lnTo>
                  <a:lnTo>
                    <a:pt x="3772" y="15139"/>
                  </a:lnTo>
                  <a:lnTo>
                    <a:pt x="3721" y="15215"/>
                  </a:lnTo>
                  <a:lnTo>
                    <a:pt x="3696" y="15317"/>
                  </a:lnTo>
                  <a:lnTo>
                    <a:pt x="3696" y="16846"/>
                  </a:lnTo>
                  <a:lnTo>
                    <a:pt x="2702" y="16846"/>
                  </a:lnTo>
                  <a:lnTo>
                    <a:pt x="2702" y="13227"/>
                  </a:lnTo>
                  <a:lnTo>
                    <a:pt x="3696" y="13227"/>
                  </a:lnTo>
                  <a:lnTo>
                    <a:pt x="3696" y="14119"/>
                  </a:lnTo>
                  <a:lnTo>
                    <a:pt x="3721" y="14221"/>
                  </a:lnTo>
                  <a:lnTo>
                    <a:pt x="3772" y="14298"/>
                  </a:lnTo>
                  <a:lnTo>
                    <a:pt x="3849" y="14349"/>
                  </a:lnTo>
                  <a:lnTo>
                    <a:pt x="3951" y="14374"/>
                  </a:lnTo>
                  <a:lnTo>
                    <a:pt x="4053" y="14349"/>
                  </a:lnTo>
                  <a:lnTo>
                    <a:pt x="4129" y="14298"/>
                  </a:lnTo>
                  <a:lnTo>
                    <a:pt x="4180" y="14221"/>
                  </a:lnTo>
                  <a:lnTo>
                    <a:pt x="4205" y="14119"/>
                  </a:lnTo>
                  <a:lnTo>
                    <a:pt x="4205" y="12998"/>
                  </a:lnTo>
                  <a:lnTo>
                    <a:pt x="4180" y="12896"/>
                  </a:lnTo>
                  <a:lnTo>
                    <a:pt x="4129" y="12794"/>
                  </a:lnTo>
                  <a:lnTo>
                    <a:pt x="4053" y="12743"/>
                  </a:lnTo>
                  <a:lnTo>
                    <a:pt x="2345" y="12743"/>
                  </a:lnTo>
                  <a:lnTo>
                    <a:pt x="2269" y="12794"/>
                  </a:lnTo>
                  <a:lnTo>
                    <a:pt x="2218" y="12896"/>
                  </a:lnTo>
                  <a:lnTo>
                    <a:pt x="2192" y="12998"/>
                  </a:lnTo>
                  <a:lnTo>
                    <a:pt x="2192" y="16846"/>
                  </a:lnTo>
                  <a:lnTo>
                    <a:pt x="510" y="16846"/>
                  </a:lnTo>
                  <a:lnTo>
                    <a:pt x="510" y="15164"/>
                  </a:lnTo>
                  <a:lnTo>
                    <a:pt x="943" y="15164"/>
                  </a:lnTo>
                  <a:lnTo>
                    <a:pt x="1045" y="15139"/>
                  </a:lnTo>
                  <a:lnTo>
                    <a:pt x="1122" y="15088"/>
                  </a:lnTo>
                  <a:lnTo>
                    <a:pt x="1173" y="15011"/>
                  </a:lnTo>
                  <a:lnTo>
                    <a:pt x="1198" y="14909"/>
                  </a:lnTo>
                  <a:lnTo>
                    <a:pt x="1173" y="14807"/>
                  </a:lnTo>
                  <a:lnTo>
                    <a:pt x="1122" y="14731"/>
                  </a:lnTo>
                  <a:lnTo>
                    <a:pt x="1045" y="14680"/>
                  </a:lnTo>
                  <a:lnTo>
                    <a:pt x="943" y="14654"/>
                  </a:lnTo>
                  <a:lnTo>
                    <a:pt x="510" y="14654"/>
                  </a:lnTo>
                  <a:lnTo>
                    <a:pt x="510" y="13661"/>
                  </a:lnTo>
                  <a:lnTo>
                    <a:pt x="943" y="13661"/>
                  </a:lnTo>
                  <a:lnTo>
                    <a:pt x="1045" y="13635"/>
                  </a:lnTo>
                  <a:lnTo>
                    <a:pt x="1122" y="13584"/>
                  </a:lnTo>
                  <a:lnTo>
                    <a:pt x="1173" y="13508"/>
                  </a:lnTo>
                  <a:lnTo>
                    <a:pt x="1198" y="13406"/>
                  </a:lnTo>
                  <a:lnTo>
                    <a:pt x="1173" y="13304"/>
                  </a:lnTo>
                  <a:lnTo>
                    <a:pt x="1122" y="13227"/>
                  </a:lnTo>
                  <a:lnTo>
                    <a:pt x="1045" y="13151"/>
                  </a:lnTo>
                  <a:lnTo>
                    <a:pt x="510" y="13151"/>
                  </a:lnTo>
                  <a:lnTo>
                    <a:pt x="510" y="12157"/>
                  </a:lnTo>
                  <a:lnTo>
                    <a:pt x="943" y="12157"/>
                  </a:lnTo>
                  <a:lnTo>
                    <a:pt x="1045" y="12131"/>
                  </a:lnTo>
                  <a:lnTo>
                    <a:pt x="1122" y="12080"/>
                  </a:lnTo>
                  <a:lnTo>
                    <a:pt x="1173" y="11978"/>
                  </a:lnTo>
                  <a:lnTo>
                    <a:pt x="1198" y="11902"/>
                  </a:lnTo>
                  <a:lnTo>
                    <a:pt x="1173" y="11800"/>
                  </a:lnTo>
                  <a:lnTo>
                    <a:pt x="1122" y="11724"/>
                  </a:lnTo>
                  <a:lnTo>
                    <a:pt x="1045" y="11647"/>
                  </a:lnTo>
                  <a:lnTo>
                    <a:pt x="510" y="11647"/>
                  </a:lnTo>
                  <a:lnTo>
                    <a:pt x="510" y="10628"/>
                  </a:lnTo>
                  <a:lnTo>
                    <a:pt x="1045" y="10628"/>
                  </a:lnTo>
                  <a:lnTo>
                    <a:pt x="1122" y="10577"/>
                  </a:lnTo>
                  <a:lnTo>
                    <a:pt x="1173" y="10475"/>
                  </a:lnTo>
                  <a:lnTo>
                    <a:pt x="1198" y="10398"/>
                  </a:lnTo>
                  <a:lnTo>
                    <a:pt x="1173" y="10296"/>
                  </a:lnTo>
                  <a:lnTo>
                    <a:pt x="1122" y="10194"/>
                  </a:lnTo>
                  <a:lnTo>
                    <a:pt x="1045" y="10143"/>
                  </a:lnTo>
                  <a:lnTo>
                    <a:pt x="510" y="10143"/>
                  </a:lnTo>
                  <a:lnTo>
                    <a:pt x="510" y="9124"/>
                  </a:lnTo>
                  <a:lnTo>
                    <a:pt x="1045" y="9124"/>
                  </a:lnTo>
                  <a:lnTo>
                    <a:pt x="1122" y="9048"/>
                  </a:lnTo>
                  <a:lnTo>
                    <a:pt x="1173" y="8971"/>
                  </a:lnTo>
                  <a:lnTo>
                    <a:pt x="1198" y="8869"/>
                  </a:lnTo>
                  <a:lnTo>
                    <a:pt x="1173" y="8793"/>
                  </a:lnTo>
                  <a:lnTo>
                    <a:pt x="1122" y="8691"/>
                  </a:lnTo>
                  <a:lnTo>
                    <a:pt x="1045" y="8640"/>
                  </a:lnTo>
                  <a:lnTo>
                    <a:pt x="943" y="8614"/>
                  </a:lnTo>
                  <a:lnTo>
                    <a:pt x="510" y="8614"/>
                  </a:lnTo>
                  <a:lnTo>
                    <a:pt x="510" y="7620"/>
                  </a:lnTo>
                  <a:lnTo>
                    <a:pt x="1045" y="7620"/>
                  </a:lnTo>
                  <a:lnTo>
                    <a:pt x="1122" y="7544"/>
                  </a:lnTo>
                  <a:lnTo>
                    <a:pt x="1173" y="7467"/>
                  </a:lnTo>
                  <a:lnTo>
                    <a:pt x="1198" y="7365"/>
                  </a:lnTo>
                  <a:lnTo>
                    <a:pt x="1173" y="7264"/>
                  </a:lnTo>
                  <a:lnTo>
                    <a:pt x="1122" y="7187"/>
                  </a:lnTo>
                  <a:lnTo>
                    <a:pt x="1045" y="7136"/>
                  </a:lnTo>
                  <a:lnTo>
                    <a:pt x="943" y="7111"/>
                  </a:lnTo>
                  <a:lnTo>
                    <a:pt x="510" y="7111"/>
                  </a:lnTo>
                  <a:lnTo>
                    <a:pt x="510" y="6117"/>
                  </a:lnTo>
                  <a:lnTo>
                    <a:pt x="943" y="6117"/>
                  </a:lnTo>
                  <a:lnTo>
                    <a:pt x="1045" y="6091"/>
                  </a:lnTo>
                  <a:lnTo>
                    <a:pt x="1122" y="6040"/>
                  </a:lnTo>
                  <a:lnTo>
                    <a:pt x="1173" y="5964"/>
                  </a:lnTo>
                  <a:lnTo>
                    <a:pt x="1198" y="5862"/>
                  </a:lnTo>
                  <a:lnTo>
                    <a:pt x="1173" y="5760"/>
                  </a:lnTo>
                  <a:lnTo>
                    <a:pt x="1122" y="5683"/>
                  </a:lnTo>
                  <a:lnTo>
                    <a:pt x="1045" y="5632"/>
                  </a:lnTo>
                  <a:lnTo>
                    <a:pt x="943" y="5607"/>
                  </a:lnTo>
                  <a:lnTo>
                    <a:pt x="510" y="5607"/>
                  </a:lnTo>
                  <a:lnTo>
                    <a:pt x="510" y="4613"/>
                  </a:lnTo>
                  <a:lnTo>
                    <a:pt x="943" y="4613"/>
                  </a:lnTo>
                  <a:lnTo>
                    <a:pt x="1045" y="4587"/>
                  </a:lnTo>
                  <a:lnTo>
                    <a:pt x="1122" y="4537"/>
                  </a:lnTo>
                  <a:lnTo>
                    <a:pt x="1173" y="4460"/>
                  </a:lnTo>
                  <a:lnTo>
                    <a:pt x="1198" y="4358"/>
                  </a:lnTo>
                  <a:lnTo>
                    <a:pt x="1173" y="4256"/>
                  </a:lnTo>
                  <a:lnTo>
                    <a:pt x="1122" y="4180"/>
                  </a:lnTo>
                  <a:lnTo>
                    <a:pt x="1045" y="4129"/>
                  </a:lnTo>
                  <a:lnTo>
                    <a:pt x="943" y="4103"/>
                  </a:lnTo>
                  <a:lnTo>
                    <a:pt x="510" y="4103"/>
                  </a:lnTo>
                  <a:lnTo>
                    <a:pt x="510" y="3109"/>
                  </a:lnTo>
                  <a:lnTo>
                    <a:pt x="943" y="3109"/>
                  </a:lnTo>
                  <a:lnTo>
                    <a:pt x="1045" y="3084"/>
                  </a:lnTo>
                  <a:lnTo>
                    <a:pt x="1122" y="3033"/>
                  </a:lnTo>
                  <a:lnTo>
                    <a:pt x="1173" y="2956"/>
                  </a:lnTo>
                  <a:lnTo>
                    <a:pt x="1198" y="2854"/>
                  </a:lnTo>
                  <a:lnTo>
                    <a:pt x="1173" y="2752"/>
                  </a:lnTo>
                  <a:lnTo>
                    <a:pt x="1122" y="2676"/>
                  </a:lnTo>
                  <a:lnTo>
                    <a:pt x="1045" y="2625"/>
                  </a:lnTo>
                  <a:lnTo>
                    <a:pt x="943" y="2600"/>
                  </a:lnTo>
                  <a:lnTo>
                    <a:pt x="510" y="2600"/>
                  </a:lnTo>
                  <a:lnTo>
                    <a:pt x="510" y="1606"/>
                  </a:lnTo>
                  <a:lnTo>
                    <a:pt x="943" y="1606"/>
                  </a:lnTo>
                  <a:lnTo>
                    <a:pt x="1045" y="1580"/>
                  </a:lnTo>
                  <a:lnTo>
                    <a:pt x="1122" y="1529"/>
                  </a:lnTo>
                  <a:lnTo>
                    <a:pt x="1173" y="1453"/>
                  </a:lnTo>
                  <a:lnTo>
                    <a:pt x="1198" y="1351"/>
                  </a:lnTo>
                  <a:lnTo>
                    <a:pt x="1173" y="1249"/>
                  </a:lnTo>
                  <a:lnTo>
                    <a:pt x="1122" y="1172"/>
                  </a:lnTo>
                  <a:lnTo>
                    <a:pt x="1045" y="1121"/>
                  </a:lnTo>
                  <a:lnTo>
                    <a:pt x="943" y="1096"/>
                  </a:lnTo>
                  <a:lnTo>
                    <a:pt x="510" y="1096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4" y="76"/>
                  </a:lnTo>
                  <a:lnTo>
                    <a:pt x="357" y="25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  <p:sp>
          <p:nvSpPr>
            <p:cNvPr id="712" name="Google Shape;1646;p71">
              <a:extLst>
                <a:ext uri="{FF2B5EF4-FFF2-40B4-BE49-F238E27FC236}">
                  <a16:creationId xmlns:a16="http://schemas.microsoft.com/office/drawing/2014/main" id="{A6691A10-2C54-A077-E4EE-3548C7D2AC75}"/>
                </a:ext>
              </a:extLst>
            </p:cNvPr>
            <p:cNvSpPr/>
            <p:nvPr/>
          </p:nvSpPr>
          <p:spPr>
            <a:xfrm>
              <a:off x="6257300" y="4076025"/>
              <a:ext cx="351725" cy="238950"/>
            </a:xfrm>
            <a:custGeom>
              <a:avLst/>
              <a:gdLst/>
              <a:ahLst/>
              <a:cxnLst/>
              <a:rect l="l" t="t" r="r" b="b"/>
              <a:pathLst>
                <a:path w="14069" h="9558" extrusionOk="0">
                  <a:moveTo>
                    <a:pt x="13049" y="510"/>
                  </a:moveTo>
                  <a:lnTo>
                    <a:pt x="13151" y="536"/>
                  </a:lnTo>
                  <a:lnTo>
                    <a:pt x="13253" y="561"/>
                  </a:lnTo>
                  <a:lnTo>
                    <a:pt x="13329" y="587"/>
                  </a:lnTo>
                  <a:lnTo>
                    <a:pt x="13406" y="663"/>
                  </a:lnTo>
                  <a:lnTo>
                    <a:pt x="13457" y="740"/>
                  </a:lnTo>
                  <a:lnTo>
                    <a:pt x="13508" y="816"/>
                  </a:lnTo>
                  <a:lnTo>
                    <a:pt x="13533" y="918"/>
                  </a:lnTo>
                  <a:lnTo>
                    <a:pt x="13559" y="1020"/>
                  </a:lnTo>
                  <a:lnTo>
                    <a:pt x="13533" y="1122"/>
                  </a:lnTo>
                  <a:lnTo>
                    <a:pt x="13508" y="1198"/>
                  </a:lnTo>
                  <a:lnTo>
                    <a:pt x="13457" y="1300"/>
                  </a:lnTo>
                  <a:lnTo>
                    <a:pt x="13406" y="1377"/>
                  </a:lnTo>
                  <a:lnTo>
                    <a:pt x="13329" y="1428"/>
                  </a:lnTo>
                  <a:lnTo>
                    <a:pt x="13253" y="1479"/>
                  </a:lnTo>
                  <a:lnTo>
                    <a:pt x="13151" y="1504"/>
                  </a:lnTo>
                  <a:lnTo>
                    <a:pt x="12947" y="1504"/>
                  </a:lnTo>
                  <a:lnTo>
                    <a:pt x="12871" y="1479"/>
                  </a:lnTo>
                  <a:lnTo>
                    <a:pt x="12769" y="1428"/>
                  </a:lnTo>
                  <a:lnTo>
                    <a:pt x="12692" y="1377"/>
                  </a:lnTo>
                  <a:lnTo>
                    <a:pt x="12641" y="1300"/>
                  </a:lnTo>
                  <a:lnTo>
                    <a:pt x="12590" y="1198"/>
                  </a:lnTo>
                  <a:lnTo>
                    <a:pt x="12565" y="1122"/>
                  </a:lnTo>
                  <a:lnTo>
                    <a:pt x="12565" y="1020"/>
                  </a:lnTo>
                  <a:lnTo>
                    <a:pt x="12565" y="918"/>
                  </a:lnTo>
                  <a:lnTo>
                    <a:pt x="12590" y="816"/>
                  </a:lnTo>
                  <a:lnTo>
                    <a:pt x="12641" y="740"/>
                  </a:lnTo>
                  <a:lnTo>
                    <a:pt x="12692" y="663"/>
                  </a:lnTo>
                  <a:lnTo>
                    <a:pt x="12769" y="587"/>
                  </a:lnTo>
                  <a:lnTo>
                    <a:pt x="12871" y="561"/>
                  </a:lnTo>
                  <a:lnTo>
                    <a:pt x="12947" y="536"/>
                  </a:lnTo>
                  <a:lnTo>
                    <a:pt x="13049" y="510"/>
                  </a:lnTo>
                  <a:close/>
                  <a:moveTo>
                    <a:pt x="10042" y="1632"/>
                  </a:moveTo>
                  <a:lnTo>
                    <a:pt x="10144" y="1657"/>
                  </a:lnTo>
                  <a:lnTo>
                    <a:pt x="10245" y="1683"/>
                  </a:lnTo>
                  <a:lnTo>
                    <a:pt x="10322" y="1734"/>
                  </a:lnTo>
                  <a:lnTo>
                    <a:pt x="10398" y="1785"/>
                  </a:lnTo>
                  <a:lnTo>
                    <a:pt x="10449" y="1861"/>
                  </a:lnTo>
                  <a:lnTo>
                    <a:pt x="10500" y="1938"/>
                  </a:lnTo>
                  <a:lnTo>
                    <a:pt x="10526" y="2039"/>
                  </a:lnTo>
                  <a:lnTo>
                    <a:pt x="10551" y="2141"/>
                  </a:lnTo>
                  <a:lnTo>
                    <a:pt x="10526" y="2243"/>
                  </a:lnTo>
                  <a:lnTo>
                    <a:pt x="10500" y="2345"/>
                  </a:lnTo>
                  <a:lnTo>
                    <a:pt x="10449" y="2422"/>
                  </a:lnTo>
                  <a:lnTo>
                    <a:pt x="10398" y="2498"/>
                  </a:lnTo>
                  <a:lnTo>
                    <a:pt x="10322" y="2549"/>
                  </a:lnTo>
                  <a:lnTo>
                    <a:pt x="10245" y="2600"/>
                  </a:lnTo>
                  <a:lnTo>
                    <a:pt x="10144" y="2626"/>
                  </a:lnTo>
                  <a:lnTo>
                    <a:pt x="10042" y="2651"/>
                  </a:lnTo>
                  <a:lnTo>
                    <a:pt x="9940" y="2626"/>
                  </a:lnTo>
                  <a:lnTo>
                    <a:pt x="9838" y="2600"/>
                  </a:lnTo>
                  <a:lnTo>
                    <a:pt x="9761" y="2549"/>
                  </a:lnTo>
                  <a:lnTo>
                    <a:pt x="9685" y="2498"/>
                  </a:lnTo>
                  <a:lnTo>
                    <a:pt x="9634" y="2422"/>
                  </a:lnTo>
                  <a:lnTo>
                    <a:pt x="9583" y="2345"/>
                  </a:lnTo>
                  <a:lnTo>
                    <a:pt x="9557" y="2243"/>
                  </a:lnTo>
                  <a:lnTo>
                    <a:pt x="9532" y="2141"/>
                  </a:lnTo>
                  <a:lnTo>
                    <a:pt x="9557" y="2039"/>
                  </a:lnTo>
                  <a:lnTo>
                    <a:pt x="9583" y="1938"/>
                  </a:lnTo>
                  <a:lnTo>
                    <a:pt x="9634" y="1861"/>
                  </a:lnTo>
                  <a:lnTo>
                    <a:pt x="9685" y="1785"/>
                  </a:lnTo>
                  <a:lnTo>
                    <a:pt x="9761" y="1734"/>
                  </a:lnTo>
                  <a:lnTo>
                    <a:pt x="9838" y="1683"/>
                  </a:lnTo>
                  <a:lnTo>
                    <a:pt x="9940" y="1657"/>
                  </a:lnTo>
                  <a:lnTo>
                    <a:pt x="10042" y="1632"/>
                  </a:lnTo>
                  <a:close/>
                  <a:moveTo>
                    <a:pt x="4129" y="3365"/>
                  </a:moveTo>
                  <a:lnTo>
                    <a:pt x="4205" y="3390"/>
                  </a:lnTo>
                  <a:lnTo>
                    <a:pt x="4307" y="3441"/>
                  </a:lnTo>
                  <a:lnTo>
                    <a:pt x="4384" y="3492"/>
                  </a:lnTo>
                  <a:lnTo>
                    <a:pt x="4435" y="3569"/>
                  </a:lnTo>
                  <a:lnTo>
                    <a:pt x="4486" y="3671"/>
                  </a:lnTo>
                  <a:lnTo>
                    <a:pt x="4511" y="3747"/>
                  </a:lnTo>
                  <a:lnTo>
                    <a:pt x="4511" y="3849"/>
                  </a:lnTo>
                  <a:lnTo>
                    <a:pt x="4511" y="3951"/>
                  </a:lnTo>
                  <a:lnTo>
                    <a:pt x="4486" y="4053"/>
                  </a:lnTo>
                  <a:lnTo>
                    <a:pt x="4435" y="4129"/>
                  </a:lnTo>
                  <a:lnTo>
                    <a:pt x="4384" y="4206"/>
                  </a:lnTo>
                  <a:lnTo>
                    <a:pt x="4307" y="4257"/>
                  </a:lnTo>
                  <a:lnTo>
                    <a:pt x="4205" y="4308"/>
                  </a:lnTo>
                  <a:lnTo>
                    <a:pt x="4129" y="4333"/>
                  </a:lnTo>
                  <a:lnTo>
                    <a:pt x="4027" y="4359"/>
                  </a:lnTo>
                  <a:lnTo>
                    <a:pt x="3925" y="4333"/>
                  </a:lnTo>
                  <a:lnTo>
                    <a:pt x="3823" y="4308"/>
                  </a:lnTo>
                  <a:lnTo>
                    <a:pt x="3747" y="4257"/>
                  </a:lnTo>
                  <a:lnTo>
                    <a:pt x="3670" y="4206"/>
                  </a:lnTo>
                  <a:lnTo>
                    <a:pt x="3619" y="4129"/>
                  </a:lnTo>
                  <a:lnTo>
                    <a:pt x="3568" y="4053"/>
                  </a:lnTo>
                  <a:lnTo>
                    <a:pt x="3543" y="3951"/>
                  </a:lnTo>
                  <a:lnTo>
                    <a:pt x="3517" y="3849"/>
                  </a:lnTo>
                  <a:lnTo>
                    <a:pt x="3543" y="3747"/>
                  </a:lnTo>
                  <a:lnTo>
                    <a:pt x="3568" y="3671"/>
                  </a:lnTo>
                  <a:lnTo>
                    <a:pt x="3619" y="3569"/>
                  </a:lnTo>
                  <a:lnTo>
                    <a:pt x="3670" y="3492"/>
                  </a:lnTo>
                  <a:lnTo>
                    <a:pt x="3747" y="3441"/>
                  </a:lnTo>
                  <a:lnTo>
                    <a:pt x="3823" y="3390"/>
                  </a:lnTo>
                  <a:lnTo>
                    <a:pt x="3925" y="3365"/>
                  </a:lnTo>
                  <a:close/>
                  <a:moveTo>
                    <a:pt x="7136" y="5658"/>
                  </a:moveTo>
                  <a:lnTo>
                    <a:pt x="7213" y="5684"/>
                  </a:lnTo>
                  <a:lnTo>
                    <a:pt x="7315" y="5735"/>
                  </a:lnTo>
                  <a:lnTo>
                    <a:pt x="7391" y="5786"/>
                  </a:lnTo>
                  <a:lnTo>
                    <a:pt x="7442" y="5862"/>
                  </a:lnTo>
                  <a:lnTo>
                    <a:pt x="7493" y="5939"/>
                  </a:lnTo>
                  <a:lnTo>
                    <a:pt x="7518" y="6041"/>
                  </a:lnTo>
                  <a:lnTo>
                    <a:pt x="7518" y="6143"/>
                  </a:lnTo>
                  <a:lnTo>
                    <a:pt x="7518" y="6245"/>
                  </a:lnTo>
                  <a:lnTo>
                    <a:pt x="7493" y="6347"/>
                  </a:lnTo>
                  <a:lnTo>
                    <a:pt x="7442" y="6423"/>
                  </a:lnTo>
                  <a:lnTo>
                    <a:pt x="7391" y="6500"/>
                  </a:lnTo>
                  <a:lnTo>
                    <a:pt x="7315" y="6550"/>
                  </a:lnTo>
                  <a:lnTo>
                    <a:pt x="7213" y="6601"/>
                  </a:lnTo>
                  <a:lnTo>
                    <a:pt x="7136" y="6627"/>
                  </a:lnTo>
                  <a:lnTo>
                    <a:pt x="7034" y="6652"/>
                  </a:lnTo>
                  <a:lnTo>
                    <a:pt x="6932" y="6627"/>
                  </a:lnTo>
                  <a:lnTo>
                    <a:pt x="6830" y="6601"/>
                  </a:lnTo>
                  <a:lnTo>
                    <a:pt x="6754" y="6550"/>
                  </a:lnTo>
                  <a:lnTo>
                    <a:pt x="6677" y="6500"/>
                  </a:lnTo>
                  <a:lnTo>
                    <a:pt x="6626" y="6423"/>
                  </a:lnTo>
                  <a:lnTo>
                    <a:pt x="6575" y="6347"/>
                  </a:lnTo>
                  <a:lnTo>
                    <a:pt x="6550" y="6245"/>
                  </a:lnTo>
                  <a:lnTo>
                    <a:pt x="6525" y="6143"/>
                  </a:lnTo>
                  <a:lnTo>
                    <a:pt x="6550" y="6041"/>
                  </a:lnTo>
                  <a:lnTo>
                    <a:pt x="6575" y="5939"/>
                  </a:lnTo>
                  <a:lnTo>
                    <a:pt x="6626" y="5862"/>
                  </a:lnTo>
                  <a:lnTo>
                    <a:pt x="6677" y="5786"/>
                  </a:lnTo>
                  <a:lnTo>
                    <a:pt x="6754" y="5735"/>
                  </a:lnTo>
                  <a:lnTo>
                    <a:pt x="6830" y="5684"/>
                  </a:lnTo>
                  <a:lnTo>
                    <a:pt x="6932" y="5658"/>
                  </a:lnTo>
                  <a:close/>
                  <a:moveTo>
                    <a:pt x="1020" y="8029"/>
                  </a:moveTo>
                  <a:lnTo>
                    <a:pt x="1121" y="8054"/>
                  </a:lnTo>
                  <a:lnTo>
                    <a:pt x="1198" y="8080"/>
                  </a:lnTo>
                  <a:lnTo>
                    <a:pt x="1300" y="8131"/>
                  </a:lnTo>
                  <a:lnTo>
                    <a:pt x="1351" y="8182"/>
                  </a:lnTo>
                  <a:lnTo>
                    <a:pt x="1427" y="8258"/>
                  </a:lnTo>
                  <a:lnTo>
                    <a:pt x="1478" y="8335"/>
                  </a:lnTo>
                  <a:lnTo>
                    <a:pt x="1504" y="8436"/>
                  </a:lnTo>
                  <a:lnTo>
                    <a:pt x="1504" y="8538"/>
                  </a:lnTo>
                  <a:lnTo>
                    <a:pt x="1504" y="8640"/>
                  </a:lnTo>
                  <a:lnTo>
                    <a:pt x="1478" y="8742"/>
                  </a:lnTo>
                  <a:lnTo>
                    <a:pt x="1427" y="8819"/>
                  </a:lnTo>
                  <a:lnTo>
                    <a:pt x="1351" y="8895"/>
                  </a:lnTo>
                  <a:lnTo>
                    <a:pt x="1300" y="8946"/>
                  </a:lnTo>
                  <a:lnTo>
                    <a:pt x="1198" y="8997"/>
                  </a:lnTo>
                  <a:lnTo>
                    <a:pt x="1121" y="9023"/>
                  </a:lnTo>
                  <a:lnTo>
                    <a:pt x="1020" y="9048"/>
                  </a:lnTo>
                  <a:lnTo>
                    <a:pt x="918" y="9023"/>
                  </a:lnTo>
                  <a:lnTo>
                    <a:pt x="816" y="8997"/>
                  </a:lnTo>
                  <a:lnTo>
                    <a:pt x="739" y="8946"/>
                  </a:lnTo>
                  <a:lnTo>
                    <a:pt x="663" y="8895"/>
                  </a:lnTo>
                  <a:lnTo>
                    <a:pt x="586" y="8819"/>
                  </a:lnTo>
                  <a:lnTo>
                    <a:pt x="561" y="8742"/>
                  </a:lnTo>
                  <a:lnTo>
                    <a:pt x="510" y="8640"/>
                  </a:lnTo>
                  <a:lnTo>
                    <a:pt x="510" y="8538"/>
                  </a:lnTo>
                  <a:lnTo>
                    <a:pt x="510" y="8436"/>
                  </a:lnTo>
                  <a:lnTo>
                    <a:pt x="561" y="8335"/>
                  </a:lnTo>
                  <a:lnTo>
                    <a:pt x="586" y="8258"/>
                  </a:lnTo>
                  <a:lnTo>
                    <a:pt x="663" y="8182"/>
                  </a:lnTo>
                  <a:lnTo>
                    <a:pt x="739" y="8131"/>
                  </a:lnTo>
                  <a:lnTo>
                    <a:pt x="816" y="8080"/>
                  </a:lnTo>
                  <a:lnTo>
                    <a:pt x="918" y="8054"/>
                  </a:lnTo>
                  <a:lnTo>
                    <a:pt x="1020" y="8029"/>
                  </a:lnTo>
                  <a:close/>
                  <a:moveTo>
                    <a:pt x="13049" y="1"/>
                  </a:moveTo>
                  <a:lnTo>
                    <a:pt x="12845" y="26"/>
                  </a:lnTo>
                  <a:lnTo>
                    <a:pt x="12667" y="77"/>
                  </a:lnTo>
                  <a:lnTo>
                    <a:pt x="12488" y="179"/>
                  </a:lnTo>
                  <a:lnTo>
                    <a:pt x="12335" y="306"/>
                  </a:lnTo>
                  <a:lnTo>
                    <a:pt x="12208" y="459"/>
                  </a:lnTo>
                  <a:lnTo>
                    <a:pt x="12131" y="612"/>
                  </a:lnTo>
                  <a:lnTo>
                    <a:pt x="12055" y="816"/>
                  </a:lnTo>
                  <a:lnTo>
                    <a:pt x="12055" y="1020"/>
                  </a:lnTo>
                  <a:lnTo>
                    <a:pt x="12055" y="1122"/>
                  </a:lnTo>
                  <a:lnTo>
                    <a:pt x="10857" y="1555"/>
                  </a:lnTo>
                  <a:lnTo>
                    <a:pt x="10704" y="1377"/>
                  </a:lnTo>
                  <a:lnTo>
                    <a:pt x="10500" y="1249"/>
                  </a:lnTo>
                  <a:lnTo>
                    <a:pt x="10296" y="1173"/>
                  </a:lnTo>
                  <a:lnTo>
                    <a:pt x="10169" y="1147"/>
                  </a:lnTo>
                  <a:lnTo>
                    <a:pt x="10042" y="1122"/>
                  </a:lnTo>
                  <a:lnTo>
                    <a:pt x="9838" y="1147"/>
                  </a:lnTo>
                  <a:lnTo>
                    <a:pt x="9659" y="1224"/>
                  </a:lnTo>
                  <a:lnTo>
                    <a:pt x="9481" y="1300"/>
                  </a:lnTo>
                  <a:lnTo>
                    <a:pt x="9328" y="1428"/>
                  </a:lnTo>
                  <a:lnTo>
                    <a:pt x="9201" y="1581"/>
                  </a:lnTo>
                  <a:lnTo>
                    <a:pt x="9124" y="1759"/>
                  </a:lnTo>
                  <a:lnTo>
                    <a:pt x="9048" y="1938"/>
                  </a:lnTo>
                  <a:lnTo>
                    <a:pt x="9048" y="2141"/>
                  </a:lnTo>
                  <a:lnTo>
                    <a:pt x="9048" y="2320"/>
                  </a:lnTo>
                  <a:lnTo>
                    <a:pt x="9099" y="2473"/>
                  </a:lnTo>
                  <a:lnTo>
                    <a:pt x="9150" y="2626"/>
                  </a:lnTo>
                  <a:lnTo>
                    <a:pt x="9252" y="2779"/>
                  </a:lnTo>
                  <a:lnTo>
                    <a:pt x="7417" y="5225"/>
                  </a:lnTo>
                  <a:lnTo>
                    <a:pt x="7238" y="5149"/>
                  </a:lnTo>
                  <a:lnTo>
                    <a:pt x="6856" y="5149"/>
                  </a:lnTo>
                  <a:lnTo>
                    <a:pt x="6703" y="5200"/>
                  </a:lnTo>
                  <a:lnTo>
                    <a:pt x="6550" y="5251"/>
                  </a:lnTo>
                  <a:lnTo>
                    <a:pt x="6423" y="5353"/>
                  </a:lnTo>
                  <a:lnTo>
                    <a:pt x="4944" y="4231"/>
                  </a:lnTo>
                  <a:lnTo>
                    <a:pt x="4995" y="4053"/>
                  </a:lnTo>
                  <a:lnTo>
                    <a:pt x="5021" y="3849"/>
                  </a:lnTo>
                  <a:lnTo>
                    <a:pt x="4995" y="3645"/>
                  </a:lnTo>
                  <a:lnTo>
                    <a:pt x="4944" y="3467"/>
                  </a:lnTo>
                  <a:lnTo>
                    <a:pt x="4842" y="3288"/>
                  </a:lnTo>
                  <a:lnTo>
                    <a:pt x="4740" y="3135"/>
                  </a:lnTo>
                  <a:lnTo>
                    <a:pt x="4588" y="3008"/>
                  </a:lnTo>
                  <a:lnTo>
                    <a:pt x="4409" y="2931"/>
                  </a:lnTo>
                  <a:lnTo>
                    <a:pt x="4231" y="2855"/>
                  </a:lnTo>
                  <a:lnTo>
                    <a:pt x="3823" y="2855"/>
                  </a:lnTo>
                  <a:lnTo>
                    <a:pt x="3619" y="2931"/>
                  </a:lnTo>
                  <a:lnTo>
                    <a:pt x="3466" y="3008"/>
                  </a:lnTo>
                  <a:lnTo>
                    <a:pt x="3313" y="3135"/>
                  </a:lnTo>
                  <a:lnTo>
                    <a:pt x="3186" y="3288"/>
                  </a:lnTo>
                  <a:lnTo>
                    <a:pt x="3084" y="3467"/>
                  </a:lnTo>
                  <a:lnTo>
                    <a:pt x="3033" y="3645"/>
                  </a:lnTo>
                  <a:lnTo>
                    <a:pt x="3007" y="3849"/>
                  </a:lnTo>
                  <a:lnTo>
                    <a:pt x="3033" y="4053"/>
                  </a:lnTo>
                  <a:lnTo>
                    <a:pt x="3084" y="4231"/>
                  </a:lnTo>
                  <a:lnTo>
                    <a:pt x="3160" y="4384"/>
                  </a:lnTo>
                  <a:lnTo>
                    <a:pt x="3288" y="4537"/>
                  </a:lnTo>
                  <a:lnTo>
                    <a:pt x="1325" y="7570"/>
                  </a:lnTo>
                  <a:lnTo>
                    <a:pt x="1172" y="7544"/>
                  </a:lnTo>
                  <a:lnTo>
                    <a:pt x="816" y="7544"/>
                  </a:lnTo>
                  <a:lnTo>
                    <a:pt x="612" y="7621"/>
                  </a:lnTo>
                  <a:lnTo>
                    <a:pt x="459" y="7697"/>
                  </a:lnTo>
                  <a:lnTo>
                    <a:pt x="306" y="7825"/>
                  </a:lnTo>
                  <a:lnTo>
                    <a:pt x="178" y="7978"/>
                  </a:lnTo>
                  <a:lnTo>
                    <a:pt x="77" y="8156"/>
                  </a:lnTo>
                  <a:lnTo>
                    <a:pt x="26" y="8335"/>
                  </a:lnTo>
                  <a:lnTo>
                    <a:pt x="0" y="8538"/>
                  </a:lnTo>
                  <a:lnTo>
                    <a:pt x="26" y="8742"/>
                  </a:lnTo>
                  <a:lnTo>
                    <a:pt x="77" y="8921"/>
                  </a:lnTo>
                  <a:lnTo>
                    <a:pt x="178" y="9099"/>
                  </a:lnTo>
                  <a:lnTo>
                    <a:pt x="306" y="9252"/>
                  </a:lnTo>
                  <a:lnTo>
                    <a:pt x="459" y="9379"/>
                  </a:lnTo>
                  <a:lnTo>
                    <a:pt x="612" y="9456"/>
                  </a:lnTo>
                  <a:lnTo>
                    <a:pt x="816" y="9532"/>
                  </a:lnTo>
                  <a:lnTo>
                    <a:pt x="1020" y="9558"/>
                  </a:lnTo>
                  <a:lnTo>
                    <a:pt x="1223" y="9532"/>
                  </a:lnTo>
                  <a:lnTo>
                    <a:pt x="1402" y="9456"/>
                  </a:lnTo>
                  <a:lnTo>
                    <a:pt x="1580" y="9379"/>
                  </a:lnTo>
                  <a:lnTo>
                    <a:pt x="1733" y="9252"/>
                  </a:lnTo>
                  <a:lnTo>
                    <a:pt x="1835" y="9099"/>
                  </a:lnTo>
                  <a:lnTo>
                    <a:pt x="1937" y="8921"/>
                  </a:lnTo>
                  <a:lnTo>
                    <a:pt x="1988" y="8742"/>
                  </a:lnTo>
                  <a:lnTo>
                    <a:pt x="2013" y="8538"/>
                  </a:lnTo>
                  <a:lnTo>
                    <a:pt x="1988" y="8335"/>
                  </a:lnTo>
                  <a:lnTo>
                    <a:pt x="1937" y="8156"/>
                  </a:lnTo>
                  <a:lnTo>
                    <a:pt x="1861" y="8003"/>
                  </a:lnTo>
                  <a:lnTo>
                    <a:pt x="1759" y="7850"/>
                  </a:lnTo>
                  <a:lnTo>
                    <a:pt x="3696" y="4817"/>
                  </a:lnTo>
                  <a:lnTo>
                    <a:pt x="3848" y="4843"/>
                  </a:lnTo>
                  <a:lnTo>
                    <a:pt x="4027" y="4868"/>
                  </a:lnTo>
                  <a:lnTo>
                    <a:pt x="4180" y="4843"/>
                  </a:lnTo>
                  <a:lnTo>
                    <a:pt x="4358" y="4792"/>
                  </a:lnTo>
                  <a:lnTo>
                    <a:pt x="4511" y="4741"/>
                  </a:lnTo>
                  <a:lnTo>
                    <a:pt x="4639" y="4639"/>
                  </a:lnTo>
                  <a:lnTo>
                    <a:pt x="6091" y="5760"/>
                  </a:lnTo>
                  <a:lnTo>
                    <a:pt x="6040" y="5939"/>
                  </a:lnTo>
                  <a:lnTo>
                    <a:pt x="6015" y="6143"/>
                  </a:lnTo>
                  <a:lnTo>
                    <a:pt x="6040" y="6347"/>
                  </a:lnTo>
                  <a:lnTo>
                    <a:pt x="6091" y="6525"/>
                  </a:lnTo>
                  <a:lnTo>
                    <a:pt x="6193" y="6703"/>
                  </a:lnTo>
                  <a:lnTo>
                    <a:pt x="6321" y="6856"/>
                  </a:lnTo>
                  <a:lnTo>
                    <a:pt x="6474" y="6984"/>
                  </a:lnTo>
                  <a:lnTo>
                    <a:pt x="6652" y="7060"/>
                  </a:lnTo>
                  <a:lnTo>
                    <a:pt x="6830" y="7137"/>
                  </a:lnTo>
                  <a:lnTo>
                    <a:pt x="7034" y="7162"/>
                  </a:lnTo>
                  <a:lnTo>
                    <a:pt x="7238" y="7137"/>
                  </a:lnTo>
                  <a:lnTo>
                    <a:pt x="7417" y="7060"/>
                  </a:lnTo>
                  <a:lnTo>
                    <a:pt x="7595" y="6984"/>
                  </a:lnTo>
                  <a:lnTo>
                    <a:pt x="7748" y="6856"/>
                  </a:lnTo>
                  <a:lnTo>
                    <a:pt x="7875" y="6703"/>
                  </a:lnTo>
                  <a:lnTo>
                    <a:pt x="7952" y="6525"/>
                  </a:lnTo>
                  <a:lnTo>
                    <a:pt x="8028" y="6347"/>
                  </a:lnTo>
                  <a:lnTo>
                    <a:pt x="8028" y="6143"/>
                  </a:lnTo>
                  <a:lnTo>
                    <a:pt x="8028" y="5964"/>
                  </a:lnTo>
                  <a:lnTo>
                    <a:pt x="7977" y="5811"/>
                  </a:lnTo>
                  <a:lnTo>
                    <a:pt x="7901" y="5658"/>
                  </a:lnTo>
                  <a:lnTo>
                    <a:pt x="7824" y="5531"/>
                  </a:lnTo>
                  <a:lnTo>
                    <a:pt x="9659" y="3084"/>
                  </a:lnTo>
                  <a:lnTo>
                    <a:pt x="9838" y="3135"/>
                  </a:lnTo>
                  <a:lnTo>
                    <a:pt x="10042" y="3161"/>
                  </a:lnTo>
                  <a:lnTo>
                    <a:pt x="10245" y="3135"/>
                  </a:lnTo>
                  <a:lnTo>
                    <a:pt x="10424" y="3059"/>
                  </a:lnTo>
                  <a:lnTo>
                    <a:pt x="10602" y="2982"/>
                  </a:lnTo>
                  <a:lnTo>
                    <a:pt x="10755" y="2855"/>
                  </a:lnTo>
                  <a:lnTo>
                    <a:pt x="10883" y="2702"/>
                  </a:lnTo>
                  <a:lnTo>
                    <a:pt x="10959" y="2524"/>
                  </a:lnTo>
                  <a:lnTo>
                    <a:pt x="11036" y="2345"/>
                  </a:lnTo>
                  <a:lnTo>
                    <a:pt x="11061" y="2141"/>
                  </a:lnTo>
                  <a:lnTo>
                    <a:pt x="11036" y="2039"/>
                  </a:lnTo>
                  <a:lnTo>
                    <a:pt x="12233" y="1581"/>
                  </a:lnTo>
                  <a:lnTo>
                    <a:pt x="12386" y="1759"/>
                  </a:lnTo>
                  <a:lnTo>
                    <a:pt x="12590" y="1912"/>
                  </a:lnTo>
                  <a:lnTo>
                    <a:pt x="12794" y="1988"/>
                  </a:lnTo>
                  <a:lnTo>
                    <a:pt x="12922" y="2014"/>
                  </a:lnTo>
                  <a:lnTo>
                    <a:pt x="13049" y="2014"/>
                  </a:lnTo>
                  <a:lnTo>
                    <a:pt x="13253" y="1988"/>
                  </a:lnTo>
                  <a:lnTo>
                    <a:pt x="13457" y="1938"/>
                  </a:lnTo>
                  <a:lnTo>
                    <a:pt x="13610" y="1836"/>
                  </a:lnTo>
                  <a:lnTo>
                    <a:pt x="13763" y="1734"/>
                  </a:lnTo>
                  <a:lnTo>
                    <a:pt x="13890" y="1581"/>
                  </a:lnTo>
                  <a:lnTo>
                    <a:pt x="13992" y="1402"/>
                  </a:lnTo>
                  <a:lnTo>
                    <a:pt x="14043" y="1224"/>
                  </a:lnTo>
                  <a:lnTo>
                    <a:pt x="14068" y="1020"/>
                  </a:lnTo>
                  <a:lnTo>
                    <a:pt x="14043" y="816"/>
                  </a:lnTo>
                  <a:lnTo>
                    <a:pt x="13992" y="612"/>
                  </a:lnTo>
                  <a:lnTo>
                    <a:pt x="13890" y="459"/>
                  </a:lnTo>
                  <a:lnTo>
                    <a:pt x="13763" y="306"/>
                  </a:lnTo>
                  <a:lnTo>
                    <a:pt x="13610" y="179"/>
                  </a:lnTo>
                  <a:lnTo>
                    <a:pt x="13457" y="77"/>
                  </a:lnTo>
                  <a:lnTo>
                    <a:pt x="13253" y="26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 Medium" panose="020B060402020202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0">
          <a:extLst>
            <a:ext uri="{FF2B5EF4-FFF2-40B4-BE49-F238E27FC236}">
              <a16:creationId xmlns:a16="http://schemas.microsoft.com/office/drawing/2014/main" id="{E64FC694-2DDC-57EF-FBB1-5AD957950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>
            <a:extLst>
              <a:ext uri="{FF2B5EF4-FFF2-40B4-BE49-F238E27FC236}">
                <a16:creationId xmlns:a16="http://schemas.microsoft.com/office/drawing/2014/main" id="{21655662-70AA-EF2D-1927-049B5540F183}"/>
              </a:ext>
            </a:extLst>
          </p:cNvPr>
          <p:cNvSpPr/>
          <p:nvPr/>
        </p:nvSpPr>
        <p:spPr>
          <a:xfrm>
            <a:off x="542352" y="503243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15F1F5-4FD9-80AD-80DC-1547E6F26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04" y="571697"/>
            <a:ext cx="7704000" cy="457200"/>
          </a:xfrm>
        </p:spPr>
        <p:txBody>
          <a:bodyPr/>
          <a:lstStyle/>
          <a:p>
            <a:r>
              <a:rPr lang="en-US" sz="3200">
                <a:solidFill>
                  <a:schemeClr val="bg2"/>
                </a:solidFill>
                <a:latin typeface="Dosis" pitchFamily="2" charset="0"/>
                <a:ea typeface="Calibri"/>
                <a:cs typeface="Calibri"/>
              </a:rPr>
              <a:t>Admin side(cont.)</a:t>
            </a:r>
            <a:endParaRPr lang="en-US" sz="3200">
              <a:solidFill>
                <a:schemeClr val="bg2"/>
              </a:solidFill>
              <a:latin typeface="Dosi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A1AA2-D93E-FF89-038D-4DA00F9E18CF}"/>
              </a:ext>
            </a:extLst>
          </p:cNvPr>
          <p:cNvSpPr txBox="1"/>
          <p:nvPr/>
        </p:nvSpPr>
        <p:spPr>
          <a:xfrm>
            <a:off x="2278242" y="1293912"/>
            <a:ext cx="4579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indent="0" algn="ctr">
              <a:buFont typeface="Nunito Light"/>
              <a:buNone/>
            </a:pPr>
            <a:r>
              <a:rPr lang="en-US" sz="2000" b="1">
                <a:solidFill>
                  <a:schemeClr val="bg2"/>
                </a:solidFill>
                <a:latin typeface="Dosis" pitchFamily="2" charset="0"/>
                <a:cs typeface="Calibri"/>
              </a:rPr>
              <a:t>4.Approval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0E0BC1-CCAD-CCFF-9961-A9658B5A23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45" t="26135" r="7333" b="39912"/>
          <a:stretch/>
        </p:blipFill>
        <p:spPr>
          <a:xfrm>
            <a:off x="671704" y="1694022"/>
            <a:ext cx="7800592" cy="15159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371043-8E10-16C5-274B-C4A4AB39C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80" t="23950" r="7512" b="50000"/>
          <a:stretch/>
        </p:blipFill>
        <p:spPr>
          <a:xfrm>
            <a:off x="671704" y="3293965"/>
            <a:ext cx="7800592" cy="12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2560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/>
          <p:nvPr/>
        </p:nvSpPr>
        <p:spPr>
          <a:xfrm>
            <a:off x="542352" y="503243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BE4A0B-4B7D-4615-559D-CCB2E9C93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04" y="571697"/>
            <a:ext cx="7704000" cy="457200"/>
          </a:xfrm>
        </p:spPr>
        <p:txBody>
          <a:bodyPr/>
          <a:lstStyle/>
          <a:p>
            <a:r>
              <a:rPr lang="en-US" sz="3200">
                <a:solidFill>
                  <a:schemeClr val="bg2"/>
                </a:solidFill>
                <a:latin typeface="Dosis" pitchFamily="2" charset="0"/>
                <a:ea typeface="Calibri"/>
                <a:cs typeface="Calibri"/>
              </a:rPr>
              <a:t>Admin side(cont.)</a:t>
            </a:r>
            <a:endParaRPr lang="en-US" sz="3200">
              <a:solidFill>
                <a:schemeClr val="bg2"/>
              </a:solidFill>
              <a:latin typeface="Dosi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6C9B5-6A45-6AAC-6C3A-954948499DEF}"/>
              </a:ext>
            </a:extLst>
          </p:cNvPr>
          <p:cNvSpPr txBox="1"/>
          <p:nvPr/>
        </p:nvSpPr>
        <p:spPr>
          <a:xfrm>
            <a:off x="2233894" y="1271052"/>
            <a:ext cx="4579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indent="0" algn="ctr">
              <a:buNone/>
            </a:pPr>
            <a:r>
              <a:rPr lang="en-US" sz="2000" b="1">
                <a:solidFill>
                  <a:schemeClr val="bg2"/>
                </a:solidFill>
                <a:latin typeface="Dosis" pitchFamily="2" charset="0"/>
                <a:cs typeface="Calibri"/>
              </a:rPr>
              <a:t>5. schedule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F4ED37-5102-56C6-442A-77833A9A6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8" t="12641" r="7345" b="5961"/>
          <a:stretch/>
        </p:blipFill>
        <p:spPr>
          <a:xfrm>
            <a:off x="671704" y="1671162"/>
            <a:ext cx="3739812" cy="290064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F928C25-9860-8381-74B8-F2B210F1FD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83" t="10466" r="19834" b="9226"/>
          <a:stretch/>
        </p:blipFill>
        <p:spPr>
          <a:xfrm>
            <a:off x="4655820" y="1671162"/>
            <a:ext cx="3854576" cy="290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8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>
          <a:extLst>
            <a:ext uri="{FF2B5EF4-FFF2-40B4-BE49-F238E27FC236}">
              <a16:creationId xmlns:a16="http://schemas.microsoft.com/office/drawing/2014/main" id="{6685B5CC-F10D-ADC8-4C7F-F5A7FC5D5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>
            <a:extLst>
              <a:ext uri="{FF2B5EF4-FFF2-40B4-BE49-F238E27FC236}">
                <a16:creationId xmlns:a16="http://schemas.microsoft.com/office/drawing/2014/main" id="{0EAA5B9A-0B81-74F3-2F7C-868F60EBA540}"/>
              </a:ext>
            </a:extLst>
          </p:cNvPr>
          <p:cNvSpPr/>
          <p:nvPr/>
        </p:nvSpPr>
        <p:spPr>
          <a:xfrm>
            <a:off x="542352" y="503243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77E3B0-A090-BBE6-3F0C-C2D7181E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04" y="571697"/>
            <a:ext cx="7704000" cy="457200"/>
          </a:xfrm>
        </p:spPr>
        <p:txBody>
          <a:bodyPr/>
          <a:lstStyle/>
          <a:p>
            <a:r>
              <a:rPr lang="en-US" sz="3200">
                <a:solidFill>
                  <a:schemeClr val="bg2"/>
                </a:solidFill>
                <a:latin typeface="Dosis" pitchFamily="2" charset="0"/>
                <a:ea typeface="Calibri"/>
                <a:cs typeface="Calibri"/>
              </a:rPr>
              <a:t>Admin side(cont.)</a:t>
            </a:r>
            <a:endParaRPr lang="en-US" sz="3200">
              <a:solidFill>
                <a:schemeClr val="bg2"/>
              </a:solidFill>
              <a:latin typeface="Dosi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C8523-44DD-17A4-F537-EEC5D4A324E5}"/>
              </a:ext>
            </a:extLst>
          </p:cNvPr>
          <p:cNvSpPr txBox="1"/>
          <p:nvPr/>
        </p:nvSpPr>
        <p:spPr>
          <a:xfrm>
            <a:off x="2233894" y="1362492"/>
            <a:ext cx="4579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indent="0" algn="ctr">
              <a:buNone/>
            </a:pPr>
            <a:r>
              <a:rPr lang="en-US" sz="1400" b="1">
                <a:solidFill>
                  <a:schemeClr val="bg2"/>
                </a:solidFill>
                <a:latin typeface="Quicksand Medium" panose="020B0604020202020204" charset="0"/>
                <a:cs typeface="Calibri"/>
              </a:rPr>
              <a:t>6. Edit profile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A60715-602B-9025-21C7-D1D1A01FB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17" t="22893" r="16250" b="21495"/>
          <a:stretch/>
        </p:blipFill>
        <p:spPr>
          <a:xfrm>
            <a:off x="1466712" y="1783081"/>
            <a:ext cx="6202680" cy="27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6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C2EEEF42-F8EE-910B-EF8D-A617DCF03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>
            <a:extLst>
              <a:ext uri="{FF2B5EF4-FFF2-40B4-BE49-F238E27FC236}">
                <a16:creationId xmlns:a16="http://schemas.microsoft.com/office/drawing/2014/main" id="{7E2C0547-B0C1-DCA8-66D7-746E75CD5842}"/>
              </a:ext>
            </a:extLst>
          </p:cNvPr>
          <p:cNvSpPr/>
          <p:nvPr/>
        </p:nvSpPr>
        <p:spPr>
          <a:xfrm>
            <a:off x="1216500" y="1116756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>
            <a:extLst>
              <a:ext uri="{FF2B5EF4-FFF2-40B4-BE49-F238E27FC236}">
                <a16:creationId xmlns:a16="http://schemas.microsoft.com/office/drawing/2014/main" id="{A77E0047-9B55-E011-5DE1-EFA251F95D54}"/>
              </a:ext>
            </a:extLst>
          </p:cNvPr>
          <p:cNvSpPr/>
          <p:nvPr/>
        </p:nvSpPr>
        <p:spPr>
          <a:xfrm>
            <a:off x="2387830" y="1724770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>
            <a:extLst>
              <a:ext uri="{FF2B5EF4-FFF2-40B4-BE49-F238E27FC236}">
                <a16:creationId xmlns:a16="http://schemas.microsoft.com/office/drawing/2014/main" id="{074C2214-56D0-AFDA-BFE4-BF28417C7C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3829" y="1979106"/>
            <a:ext cx="3852827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/>
              <a:t>Student Side</a:t>
            </a:r>
            <a:endParaRPr/>
          </a:p>
        </p:txBody>
      </p:sp>
      <p:sp>
        <p:nvSpPr>
          <p:cNvPr id="375" name="Google Shape;375;p41">
            <a:extLst>
              <a:ext uri="{FF2B5EF4-FFF2-40B4-BE49-F238E27FC236}">
                <a16:creationId xmlns:a16="http://schemas.microsoft.com/office/drawing/2014/main" id="{01B6588B-7E1E-967D-430F-A34A82D27B3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73160" y="1851970"/>
            <a:ext cx="95627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331721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>
          <a:extLst>
            <a:ext uri="{FF2B5EF4-FFF2-40B4-BE49-F238E27FC236}">
              <a16:creationId xmlns:a16="http://schemas.microsoft.com/office/drawing/2014/main" id="{45817058-9F1B-5717-BB6F-A6CA9AF09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>
            <a:extLst>
              <a:ext uri="{FF2B5EF4-FFF2-40B4-BE49-F238E27FC236}">
                <a16:creationId xmlns:a16="http://schemas.microsoft.com/office/drawing/2014/main" id="{DCBB6057-155E-77CB-64FB-F1DD1C7F8EEE}"/>
              </a:ext>
            </a:extLst>
          </p:cNvPr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ECF661-0101-E007-5D34-11A561DEE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bg2"/>
                </a:solidFill>
                <a:latin typeface="Calibri"/>
                <a:ea typeface="Calibri"/>
                <a:cs typeface="Calibri"/>
              </a:rPr>
              <a:t>Student Side</a:t>
            </a:r>
            <a:endParaRPr lang="en-US" sz="3200">
              <a:solidFill>
                <a:schemeClr val="bg2"/>
              </a:solidFill>
            </a:endParaRPr>
          </a:p>
        </p:txBody>
      </p:sp>
      <p:pic>
        <p:nvPicPr>
          <p:cNvPr id="5" name="Picture 4" descr="A blue square with black border&#10;&#10;Description automatically generated">
            <a:extLst>
              <a:ext uri="{FF2B5EF4-FFF2-40B4-BE49-F238E27FC236}">
                <a16:creationId xmlns:a16="http://schemas.microsoft.com/office/drawing/2014/main" id="{2BB06EE9-E56C-2B76-0499-8D780A10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88" y="2425588"/>
            <a:ext cx="752745" cy="1081155"/>
          </a:xfrm>
          <a:prstGeom prst="rect">
            <a:avLst/>
          </a:prstGeom>
        </p:spPr>
      </p:pic>
      <p:pic>
        <p:nvPicPr>
          <p:cNvPr id="6" name="Picture 5" descr="A blue square with black border&#10;&#10;Description automatically generated">
            <a:extLst>
              <a:ext uri="{FF2B5EF4-FFF2-40B4-BE49-F238E27FC236}">
                <a16:creationId xmlns:a16="http://schemas.microsoft.com/office/drawing/2014/main" id="{F77BBE5F-CFAC-C71E-5321-0168E931C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083" y="2425588"/>
            <a:ext cx="752745" cy="1081155"/>
          </a:xfrm>
          <a:prstGeom prst="rect">
            <a:avLst/>
          </a:prstGeom>
        </p:spPr>
      </p:pic>
      <p:pic>
        <p:nvPicPr>
          <p:cNvPr id="7" name="Picture 6" descr="A blue square with black border&#10;&#10;Description automatically generated">
            <a:extLst>
              <a:ext uri="{FF2B5EF4-FFF2-40B4-BE49-F238E27FC236}">
                <a16:creationId xmlns:a16="http://schemas.microsoft.com/office/drawing/2014/main" id="{7204B4D0-1906-BAC0-AA2A-36B6C031E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020" y="2425587"/>
            <a:ext cx="752745" cy="1081155"/>
          </a:xfrm>
          <a:prstGeom prst="rect">
            <a:avLst/>
          </a:prstGeom>
        </p:spPr>
      </p:pic>
      <p:pic>
        <p:nvPicPr>
          <p:cNvPr id="8" name="Picture 7" descr="A blue square with black border&#10;&#10;Description automatically generated">
            <a:extLst>
              <a:ext uri="{FF2B5EF4-FFF2-40B4-BE49-F238E27FC236}">
                <a16:creationId xmlns:a16="http://schemas.microsoft.com/office/drawing/2014/main" id="{F6A4B6CB-D405-3C68-2260-AAC1887A7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69" y="2457785"/>
            <a:ext cx="752745" cy="1081155"/>
          </a:xfrm>
          <a:prstGeom prst="rect">
            <a:avLst/>
          </a:prstGeom>
        </p:spPr>
      </p:pic>
      <p:pic>
        <p:nvPicPr>
          <p:cNvPr id="9" name="Picture 8" descr="A blue square with black border&#10;&#10;Description automatically generated">
            <a:extLst>
              <a:ext uri="{FF2B5EF4-FFF2-40B4-BE49-F238E27FC236}">
                <a16:creationId xmlns:a16="http://schemas.microsoft.com/office/drawing/2014/main" id="{2F30D9EF-230A-3E14-B737-85B567566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104" y="2425588"/>
            <a:ext cx="752745" cy="1081155"/>
          </a:xfrm>
          <a:prstGeom prst="rect">
            <a:avLst/>
          </a:prstGeom>
        </p:spPr>
      </p:pic>
      <p:pic>
        <p:nvPicPr>
          <p:cNvPr id="10" name="Picture 9" descr="A blue square with black border&#10;&#10;Description automatically generated">
            <a:extLst>
              <a:ext uri="{FF2B5EF4-FFF2-40B4-BE49-F238E27FC236}">
                <a16:creationId xmlns:a16="http://schemas.microsoft.com/office/drawing/2014/main" id="{D583DCAC-25ED-0613-71A2-4EFBE470C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647" y="2425587"/>
            <a:ext cx="752745" cy="1081155"/>
          </a:xfrm>
          <a:prstGeom prst="rect">
            <a:avLst/>
          </a:prstGeom>
        </p:spPr>
      </p:pic>
      <p:pic>
        <p:nvPicPr>
          <p:cNvPr id="11" name="Picture 10" descr="A black rectangular object with a square and x symbol&#10;&#10;Description automatically generated">
            <a:extLst>
              <a:ext uri="{FF2B5EF4-FFF2-40B4-BE49-F238E27FC236}">
                <a16:creationId xmlns:a16="http://schemas.microsoft.com/office/drawing/2014/main" id="{C2D20C06-903B-1980-FFC2-DE03E97B6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59" y="2540828"/>
            <a:ext cx="514350" cy="866775"/>
          </a:xfrm>
          <a:prstGeom prst="rect">
            <a:avLst/>
          </a:prstGeom>
        </p:spPr>
      </p:pic>
      <p:pic>
        <p:nvPicPr>
          <p:cNvPr id="12" name="Picture 11" descr="A black and blue logo&#10;&#10;Description automatically generated">
            <a:extLst>
              <a:ext uri="{FF2B5EF4-FFF2-40B4-BE49-F238E27FC236}">
                <a16:creationId xmlns:a16="http://schemas.microsoft.com/office/drawing/2014/main" id="{3CF8512A-4D77-687D-339D-B4AA21A01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254" y="2540828"/>
            <a:ext cx="552450" cy="866775"/>
          </a:xfrm>
          <a:prstGeom prst="rect">
            <a:avLst/>
          </a:prstGeom>
        </p:spPr>
      </p:pic>
      <p:pic>
        <p:nvPicPr>
          <p:cNvPr id="13" name="Picture 12" descr="A blackboard with a black background&#10;&#10;Description automatically generated">
            <a:extLst>
              <a:ext uri="{FF2B5EF4-FFF2-40B4-BE49-F238E27FC236}">
                <a16:creationId xmlns:a16="http://schemas.microsoft.com/office/drawing/2014/main" id="{8C0D95A4-B6C7-02EE-4CAE-4D9021A4A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5144" y="2573025"/>
            <a:ext cx="668495" cy="754085"/>
          </a:xfrm>
          <a:prstGeom prst="rect">
            <a:avLst/>
          </a:prstGeom>
        </p:spPr>
      </p:pic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A1122E19-2E77-7693-EEA5-9E7952E69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8883" y="2597172"/>
            <a:ext cx="579953" cy="705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9A8D86-BD2A-F55F-1977-FB3C056A48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9470" y="2597172"/>
            <a:ext cx="546011" cy="681642"/>
          </a:xfrm>
          <a:prstGeom prst="rect">
            <a:avLst/>
          </a:prstGeom>
        </p:spPr>
      </p:pic>
      <p:pic>
        <p:nvPicPr>
          <p:cNvPr id="16" name="Picture 15" descr="A black and blue square with a black rectangular and a black rectangular with a black rectangular and a black rectangular with a black rectangular and a black rectangular with a black rectangular and a black rectangular with a&#10;&#10;Description automatically generated">
            <a:extLst>
              <a:ext uri="{FF2B5EF4-FFF2-40B4-BE49-F238E27FC236}">
                <a16:creationId xmlns:a16="http://schemas.microsoft.com/office/drawing/2014/main" id="{ABFAE745-F3DF-EA90-6595-EC427B24F6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9062" y="2664854"/>
            <a:ext cx="529912" cy="602624"/>
          </a:xfrm>
          <a:prstGeom prst="rect">
            <a:avLst/>
          </a:prstGeom>
        </p:spPr>
      </p:pic>
      <p:pic>
        <p:nvPicPr>
          <p:cNvPr id="17" name="Picture 16" descr="A blue circle with black border&#10;&#10;Description automatically generated">
            <a:extLst>
              <a:ext uri="{FF2B5EF4-FFF2-40B4-BE49-F238E27FC236}">
                <a16:creationId xmlns:a16="http://schemas.microsoft.com/office/drawing/2014/main" id="{EBBD3B9A-0295-7247-A9A6-10EFB41039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714" y="1716511"/>
            <a:ext cx="722692" cy="454786"/>
          </a:xfrm>
          <a:prstGeom prst="rect">
            <a:avLst/>
          </a:prstGeom>
        </p:spPr>
      </p:pic>
      <p:pic>
        <p:nvPicPr>
          <p:cNvPr id="18" name="Picture 17" descr="A blue circle with black border&#10;&#10;Description automatically generated">
            <a:extLst>
              <a:ext uri="{FF2B5EF4-FFF2-40B4-BE49-F238E27FC236}">
                <a16:creationId xmlns:a16="http://schemas.microsoft.com/office/drawing/2014/main" id="{CE9A68FA-EECF-1647-B56D-1D2F0EFDDB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6009" y="1716511"/>
            <a:ext cx="722692" cy="454786"/>
          </a:xfrm>
          <a:prstGeom prst="rect">
            <a:avLst/>
          </a:prstGeom>
        </p:spPr>
      </p:pic>
      <p:pic>
        <p:nvPicPr>
          <p:cNvPr id="19" name="Picture 18" descr="A blue circle with black border&#10;&#10;Description automatically generated">
            <a:extLst>
              <a:ext uri="{FF2B5EF4-FFF2-40B4-BE49-F238E27FC236}">
                <a16:creationId xmlns:a16="http://schemas.microsoft.com/office/drawing/2014/main" id="{40453A1F-D0C0-5D09-BE01-2040AA3353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3896" y="1716510"/>
            <a:ext cx="722692" cy="454786"/>
          </a:xfrm>
          <a:prstGeom prst="rect">
            <a:avLst/>
          </a:prstGeom>
        </p:spPr>
      </p:pic>
      <p:pic>
        <p:nvPicPr>
          <p:cNvPr id="20" name="Picture 19" descr="A blue circle with black border&#10;&#10;Description automatically generated">
            <a:extLst>
              <a:ext uri="{FF2B5EF4-FFF2-40B4-BE49-F238E27FC236}">
                <a16:creationId xmlns:a16="http://schemas.microsoft.com/office/drawing/2014/main" id="{942E5FE5-8610-6D82-EEBE-6353E11C60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1290" y="1716511"/>
            <a:ext cx="722692" cy="454786"/>
          </a:xfrm>
          <a:prstGeom prst="rect">
            <a:avLst/>
          </a:prstGeom>
        </p:spPr>
      </p:pic>
      <p:pic>
        <p:nvPicPr>
          <p:cNvPr id="21" name="Picture 20" descr="A blue circle with black border&#10;&#10;Description automatically generated">
            <a:extLst>
              <a:ext uri="{FF2B5EF4-FFF2-40B4-BE49-F238E27FC236}">
                <a16:creationId xmlns:a16="http://schemas.microsoft.com/office/drawing/2014/main" id="{14724D2C-76A2-6E52-7491-61B728A452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5031" y="1716511"/>
            <a:ext cx="722692" cy="454786"/>
          </a:xfrm>
          <a:prstGeom prst="rect">
            <a:avLst/>
          </a:prstGeom>
        </p:spPr>
      </p:pic>
      <p:pic>
        <p:nvPicPr>
          <p:cNvPr id="22" name="Picture 21" descr="A blue circle with black border&#10;&#10;Description automatically generated">
            <a:extLst>
              <a:ext uri="{FF2B5EF4-FFF2-40B4-BE49-F238E27FC236}">
                <a16:creationId xmlns:a16="http://schemas.microsoft.com/office/drawing/2014/main" id="{5AA420C6-1AC6-EFB4-3A88-33E208E738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6573" y="1716510"/>
            <a:ext cx="722692" cy="454786"/>
          </a:xfrm>
          <a:prstGeom prst="rect">
            <a:avLst/>
          </a:prstGeom>
        </p:spPr>
      </p:pic>
      <p:pic>
        <p:nvPicPr>
          <p:cNvPr id="23" name="Picture 22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44BD2988-B410-2C9D-6F05-EFC41C33B8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071" y="1714567"/>
            <a:ext cx="746573" cy="498922"/>
          </a:xfrm>
          <a:prstGeom prst="rect">
            <a:avLst/>
          </a:prstGeom>
        </p:spPr>
      </p:pic>
      <p:pic>
        <p:nvPicPr>
          <p:cNvPr id="25" name="Picture 24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C392D11F-52A6-F082-C613-845E1E2B07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4809" y="1714567"/>
            <a:ext cx="641932" cy="595515"/>
          </a:xfrm>
          <a:prstGeom prst="rect">
            <a:avLst/>
          </a:prstGeom>
        </p:spPr>
      </p:pic>
      <p:pic>
        <p:nvPicPr>
          <p:cNvPr id="27" name="Picture 26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A9A1D862-5372-1E6E-B2FE-EF5F062464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10498" y="1682370"/>
            <a:ext cx="682179" cy="659909"/>
          </a:xfrm>
          <a:prstGeom prst="rect">
            <a:avLst/>
          </a:prstGeom>
        </p:spPr>
      </p:pic>
      <p:pic>
        <p:nvPicPr>
          <p:cNvPr id="28" name="Picture 27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35CC8AE4-C537-1A73-D170-A11ED5DF40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61548" y="1682370"/>
            <a:ext cx="754622" cy="603564"/>
          </a:xfrm>
          <a:prstGeom prst="rect">
            <a:avLst/>
          </a:prstGeom>
        </p:spPr>
      </p:pic>
      <p:pic>
        <p:nvPicPr>
          <p:cNvPr id="29" name="Picture 28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09762A54-A6F5-A71E-3BCB-8E9E00B239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73584" y="1634074"/>
            <a:ext cx="714377" cy="659909"/>
          </a:xfrm>
          <a:prstGeom prst="rect">
            <a:avLst/>
          </a:prstGeom>
        </p:spPr>
      </p:pic>
      <p:pic>
        <p:nvPicPr>
          <p:cNvPr id="30" name="Picture 29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87A4560C-4FCF-4139-31F8-8ABA4CB5EE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72929" y="1674321"/>
            <a:ext cx="843165" cy="611613"/>
          </a:xfrm>
          <a:prstGeom prst="rect">
            <a:avLst/>
          </a:prstGeom>
        </p:spPr>
      </p:pic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CDCC899-474A-4482-C9DA-169F63A912CD}"/>
              </a:ext>
            </a:extLst>
          </p:cNvPr>
          <p:cNvCxnSpPr/>
          <p:nvPr/>
        </p:nvCxnSpPr>
        <p:spPr>
          <a:xfrm flipV="1">
            <a:off x="1704035" y="2059010"/>
            <a:ext cx="447542" cy="985234"/>
          </a:xfrm>
          <a:prstGeom prst="curvedConnector3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5446C1-1C37-6DF8-485B-68F0496CDF96}"/>
              </a:ext>
            </a:extLst>
          </p:cNvPr>
          <p:cNvCxnSpPr/>
          <p:nvPr/>
        </p:nvCxnSpPr>
        <p:spPr>
          <a:xfrm>
            <a:off x="1275411" y="2172908"/>
            <a:ext cx="4829" cy="246309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5612B912-59E9-137E-36ED-A5C762F11411}"/>
              </a:ext>
            </a:extLst>
          </p:cNvPr>
          <p:cNvCxnSpPr>
            <a:cxnSpLocks/>
          </p:cNvCxnSpPr>
          <p:nvPr/>
        </p:nvCxnSpPr>
        <p:spPr>
          <a:xfrm flipV="1">
            <a:off x="4199317" y="2059010"/>
            <a:ext cx="447542" cy="985234"/>
          </a:xfrm>
          <a:prstGeom prst="curvedConnector3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0AB5756-500E-9F29-6093-0BD4C1C0CD14}"/>
              </a:ext>
            </a:extLst>
          </p:cNvPr>
          <p:cNvCxnSpPr/>
          <p:nvPr/>
        </p:nvCxnSpPr>
        <p:spPr>
          <a:xfrm>
            <a:off x="2859110" y="2058205"/>
            <a:ext cx="640724" cy="986843"/>
          </a:xfrm>
          <a:prstGeom prst="curvedConnector3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88CFB970-3B8A-4C14-C8C4-CD7C07B30ECE}"/>
              </a:ext>
            </a:extLst>
          </p:cNvPr>
          <p:cNvCxnSpPr>
            <a:cxnSpLocks/>
          </p:cNvCxnSpPr>
          <p:nvPr/>
        </p:nvCxnSpPr>
        <p:spPr>
          <a:xfrm flipV="1">
            <a:off x="6654351" y="2050960"/>
            <a:ext cx="519985" cy="969136"/>
          </a:xfrm>
          <a:prstGeom prst="curvedConnector3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C990B6DC-449D-3809-9606-FA67A0D6B0D1}"/>
              </a:ext>
            </a:extLst>
          </p:cNvPr>
          <p:cNvCxnSpPr/>
          <p:nvPr/>
        </p:nvCxnSpPr>
        <p:spPr>
          <a:xfrm>
            <a:off x="5360429" y="2048143"/>
            <a:ext cx="544133" cy="978794"/>
          </a:xfrm>
          <a:prstGeom prst="curvedConnector3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D281487-AFE4-05D3-88C7-0F24997C608D}"/>
              </a:ext>
            </a:extLst>
          </p:cNvPr>
          <p:cNvCxnSpPr>
            <a:cxnSpLocks/>
          </p:cNvCxnSpPr>
          <p:nvPr/>
        </p:nvCxnSpPr>
        <p:spPr>
          <a:xfrm>
            <a:off x="2498904" y="2172908"/>
            <a:ext cx="4829" cy="246309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B96BB7B-2935-E26E-8CA9-6A48EE5B25FD}"/>
              </a:ext>
            </a:extLst>
          </p:cNvPr>
          <p:cNvCxnSpPr>
            <a:cxnSpLocks/>
          </p:cNvCxnSpPr>
          <p:nvPr/>
        </p:nvCxnSpPr>
        <p:spPr>
          <a:xfrm>
            <a:off x="3786791" y="2172907"/>
            <a:ext cx="4829" cy="246309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169132F-77D2-FD0C-45BD-96C050D9AA05}"/>
              </a:ext>
            </a:extLst>
          </p:cNvPr>
          <p:cNvCxnSpPr>
            <a:cxnSpLocks/>
          </p:cNvCxnSpPr>
          <p:nvPr/>
        </p:nvCxnSpPr>
        <p:spPr>
          <a:xfrm>
            <a:off x="4994185" y="2172908"/>
            <a:ext cx="4829" cy="278506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487D7C3-C59F-D701-D15A-6DA4669295B8}"/>
              </a:ext>
            </a:extLst>
          </p:cNvPr>
          <p:cNvCxnSpPr>
            <a:cxnSpLocks/>
          </p:cNvCxnSpPr>
          <p:nvPr/>
        </p:nvCxnSpPr>
        <p:spPr>
          <a:xfrm flipH="1">
            <a:off x="6286901" y="2172908"/>
            <a:ext cx="11269" cy="246309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9D35806-1E90-3585-F7C4-9DFE7E80DFCC}"/>
              </a:ext>
            </a:extLst>
          </p:cNvPr>
          <p:cNvCxnSpPr>
            <a:cxnSpLocks/>
          </p:cNvCxnSpPr>
          <p:nvPr/>
        </p:nvCxnSpPr>
        <p:spPr>
          <a:xfrm>
            <a:off x="7489467" y="2172907"/>
            <a:ext cx="4829" cy="246309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Google Shape;374;p41">
            <a:extLst>
              <a:ext uri="{FF2B5EF4-FFF2-40B4-BE49-F238E27FC236}">
                <a16:creationId xmlns:a16="http://schemas.microsoft.com/office/drawing/2014/main" id="{72211533-40FD-1CFF-BF13-4A16DBE4BBE8}"/>
              </a:ext>
            </a:extLst>
          </p:cNvPr>
          <p:cNvSpPr txBox="1">
            <a:spLocks/>
          </p:cNvSpPr>
          <p:nvPr/>
        </p:nvSpPr>
        <p:spPr>
          <a:xfrm>
            <a:off x="654374" y="3872139"/>
            <a:ext cx="1203615" cy="45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b="0">
                <a:solidFill>
                  <a:schemeClr val="bg1"/>
                </a:solidFill>
                <a:latin typeface="Dosis" pitchFamily="2" charset="0"/>
                <a:ea typeface="Calibri"/>
                <a:cs typeface="Calibri"/>
              </a:rPr>
              <a:t>Registration &amp; Login Form</a:t>
            </a:r>
            <a:endParaRPr lang="en-US" sz="1600">
              <a:solidFill>
                <a:schemeClr val="bg1"/>
              </a:solidFill>
              <a:latin typeface="Dosis" pitchFamily="2" charset="0"/>
            </a:endParaRPr>
          </a:p>
        </p:txBody>
      </p:sp>
      <p:sp>
        <p:nvSpPr>
          <p:cNvPr id="51" name="Google Shape;374;p41">
            <a:extLst>
              <a:ext uri="{FF2B5EF4-FFF2-40B4-BE49-F238E27FC236}">
                <a16:creationId xmlns:a16="http://schemas.microsoft.com/office/drawing/2014/main" id="{1974CF3E-8A9B-6B89-15EE-389BA6426929}"/>
              </a:ext>
            </a:extLst>
          </p:cNvPr>
          <p:cNvSpPr txBox="1">
            <a:spLocks/>
          </p:cNvSpPr>
          <p:nvPr/>
        </p:nvSpPr>
        <p:spPr>
          <a:xfrm>
            <a:off x="1912530" y="3738000"/>
            <a:ext cx="1356551" cy="45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b="0">
                <a:solidFill>
                  <a:schemeClr val="bg1"/>
                </a:solidFill>
                <a:latin typeface="Dosis" pitchFamily="2" charset="0"/>
                <a:ea typeface="Calibri"/>
                <a:cs typeface="Calibri"/>
              </a:rPr>
              <a:t>Select Course</a:t>
            </a:r>
            <a:endParaRPr lang="en-US" sz="1600">
              <a:solidFill>
                <a:schemeClr val="bg1"/>
              </a:solidFill>
              <a:latin typeface="Dosis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0FC8C3-DA31-E5AB-3FA6-FAE173733554}"/>
              </a:ext>
            </a:extLst>
          </p:cNvPr>
          <p:cNvSpPr txBox="1"/>
          <p:nvPr/>
        </p:nvSpPr>
        <p:spPr>
          <a:xfrm>
            <a:off x="3323622" y="3746757"/>
            <a:ext cx="118163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Pending Courses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B820D6-6AC9-EF47-7F28-55910DB7D73A}"/>
              </a:ext>
            </a:extLst>
          </p:cNvPr>
          <p:cNvSpPr txBox="1"/>
          <p:nvPr/>
        </p:nvSpPr>
        <p:spPr>
          <a:xfrm>
            <a:off x="4572000" y="3742151"/>
            <a:ext cx="11574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Dosis" pitchFamily="2" charset="0"/>
                <a:ea typeface="Calibri"/>
                <a:cs typeface="Calibri"/>
              </a:rPr>
              <a:t>Approved Request</a:t>
            </a:r>
            <a:endParaRPr lang="en-US" sz="1600">
              <a:solidFill>
                <a:schemeClr val="bg1"/>
              </a:solidFill>
              <a:latin typeface="Dosis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79DB7E-4FA7-5A58-F99D-9314B2863AE2}"/>
              </a:ext>
            </a:extLst>
          </p:cNvPr>
          <p:cNvSpPr txBox="1"/>
          <p:nvPr/>
        </p:nvSpPr>
        <p:spPr>
          <a:xfrm>
            <a:off x="5852846" y="3768437"/>
            <a:ext cx="101022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Schedule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7ED0AC8-8B7E-2089-8813-3DD984888175}"/>
              </a:ext>
            </a:extLst>
          </p:cNvPr>
          <p:cNvSpPr txBox="1"/>
          <p:nvPr/>
        </p:nvSpPr>
        <p:spPr>
          <a:xfrm>
            <a:off x="7067292" y="3768437"/>
            <a:ext cx="12379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  <a:ea typeface="Calibri"/>
              </a:rPr>
              <a:t>Edit</a:t>
            </a:r>
            <a:r>
              <a:rPr lang="en-US" sz="1600">
                <a:solidFill>
                  <a:schemeClr val="bg1"/>
                </a:solidFill>
                <a:latin typeface="Dosis"/>
                <a:ea typeface="Calibri"/>
                <a:cs typeface="Calibri"/>
              </a:rPr>
              <a:t> Profile</a:t>
            </a:r>
            <a:endParaRPr lang="en-US" sz="1600">
              <a:solidFill>
                <a:schemeClr val="bg1"/>
              </a:solidFill>
              <a:latin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12961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FB160D-2420-F895-7083-4768ACE0E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640" y="1344310"/>
            <a:ext cx="7837069" cy="3298397"/>
          </a:xfrm>
        </p:spPr>
        <p:txBody>
          <a:bodyPr/>
          <a:lstStyle/>
          <a:p>
            <a:pPr>
              <a:buNone/>
            </a:pPr>
            <a:r>
              <a:rPr lang="en-US" sz="2000" b="1">
                <a:solidFill>
                  <a:schemeClr val="bg2"/>
                </a:solidFill>
              </a:rPr>
              <a:t>                         1.Registration &amp; Login form</a:t>
            </a:r>
            <a:endParaRPr lang="en-US" sz="2000">
              <a:solidFill>
                <a:schemeClr val="bg2"/>
              </a:solidFill>
            </a:endParaRPr>
          </a:p>
          <a:p>
            <a:pPr>
              <a:buNone/>
            </a:pPr>
            <a:endParaRPr lang="en-US" sz="2000" b="1">
              <a:solidFill>
                <a:schemeClr val="bg2"/>
              </a:solidFill>
            </a:endParaRPr>
          </a:p>
          <a:p>
            <a:pPr>
              <a:buNone/>
            </a:pPr>
            <a:endParaRPr lang="en-US" sz="2000" b="1">
              <a:solidFill>
                <a:schemeClr val="bg2"/>
              </a:solidFill>
            </a:endParaRPr>
          </a:p>
          <a:p>
            <a:pPr>
              <a:buNone/>
            </a:pPr>
            <a:endParaRPr lang="en-US" sz="2000" b="1">
              <a:solidFill>
                <a:schemeClr val="bg2"/>
              </a:solidFill>
            </a:endParaRPr>
          </a:p>
          <a:p>
            <a:pPr>
              <a:buNone/>
            </a:pPr>
            <a:endParaRPr lang="en-US" sz="2000" b="1">
              <a:solidFill>
                <a:schemeClr val="bg2"/>
              </a:solidFill>
            </a:endParaRPr>
          </a:p>
          <a:p>
            <a:pPr>
              <a:buNone/>
            </a:pPr>
            <a:endParaRPr lang="en-US" sz="2000" b="1">
              <a:solidFill>
                <a:schemeClr val="bg2"/>
              </a:solidFill>
            </a:endParaRPr>
          </a:p>
          <a:p>
            <a:pPr>
              <a:buNone/>
            </a:pPr>
            <a:endParaRPr lang="en-US" sz="2000" b="1">
              <a:solidFill>
                <a:schemeClr val="bg2"/>
              </a:solidFill>
            </a:endParaRPr>
          </a:p>
          <a:p>
            <a:pPr>
              <a:buNone/>
            </a:pPr>
            <a:endParaRPr lang="en-US" sz="2000" b="1">
              <a:solidFill>
                <a:schemeClr val="bg2"/>
              </a:solidFill>
            </a:endParaRPr>
          </a:p>
          <a:p>
            <a:pPr>
              <a:buNone/>
            </a:pPr>
            <a:endParaRPr lang="en-US" sz="2000" b="1">
              <a:solidFill>
                <a:schemeClr val="bg2"/>
              </a:solidFill>
            </a:endParaRPr>
          </a:p>
          <a:p>
            <a:pPr>
              <a:buNone/>
            </a:pPr>
            <a:endParaRPr lang="en-US" sz="2000" b="1">
              <a:solidFill>
                <a:schemeClr val="bg2"/>
              </a:solidFill>
            </a:endParaRPr>
          </a:p>
          <a:p>
            <a:pPr marL="127000" indent="0">
              <a:buNone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Google Shape;381;p42">
            <a:extLst>
              <a:ext uri="{FF2B5EF4-FFF2-40B4-BE49-F238E27FC236}">
                <a16:creationId xmlns:a16="http://schemas.microsoft.com/office/drawing/2014/main" id="{F0DFCC9C-B90A-2587-535D-BC353ACEB263}"/>
              </a:ext>
            </a:extLst>
          </p:cNvPr>
          <p:cNvSpPr/>
          <p:nvPr/>
        </p:nvSpPr>
        <p:spPr>
          <a:xfrm>
            <a:off x="542352" y="503243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C5D3F2AF-72E3-C904-39B0-174A23322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04" y="571697"/>
            <a:ext cx="7704000" cy="457200"/>
          </a:xfrm>
        </p:spPr>
        <p:txBody>
          <a:bodyPr/>
          <a:lstStyle/>
          <a:p>
            <a:r>
              <a:rPr lang="en-US" sz="3200">
                <a:solidFill>
                  <a:schemeClr val="bg2"/>
                </a:solidFill>
                <a:latin typeface="Dosis" pitchFamily="2" charset="0"/>
                <a:ea typeface="Calibri"/>
                <a:cs typeface="Calibri"/>
              </a:rPr>
              <a:t>Student side(cont.)</a:t>
            </a:r>
            <a:endParaRPr lang="en-US" sz="3200">
              <a:solidFill>
                <a:schemeClr val="bg2"/>
              </a:solidFill>
              <a:latin typeface="Dosi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CBA2E-F2CC-30C3-22B8-B2E93D77DF37}"/>
              </a:ext>
            </a:extLst>
          </p:cNvPr>
          <p:cNvSpPr txBox="1"/>
          <p:nvPr/>
        </p:nvSpPr>
        <p:spPr>
          <a:xfrm>
            <a:off x="881685" y="1606332"/>
            <a:ext cx="25931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0080" indent="-342900" algn="just">
              <a:spcBef>
                <a:spcPts val="1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bg1"/>
                </a:solidFill>
                <a:latin typeface="Quicksand Medium" panose="020B0604020202020204" charset="0"/>
                <a:cs typeface="Calibri"/>
              </a:rPr>
              <a:t>Login Credentials</a:t>
            </a:r>
          </a:p>
        </p:txBody>
      </p:sp>
      <p:pic>
        <p:nvPicPr>
          <p:cNvPr id="11" name="Picture 10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EB4ACF2D-994D-8B0C-2FE9-B68E649F2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" t="-355" r="-1140" b="709"/>
          <a:stretch/>
        </p:blipFill>
        <p:spPr>
          <a:xfrm>
            <a:off x="727135" y="1993061"/>
            <a:ext cx="3790970" cy="26371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103D2F-2210-D68E-48C5-88B5C7D750AC}"/>
              </a:ext>
            </a:extLst>
          </p:cNvPr>
          <p:cNvSpPr txBox="1"/>
          <p:nvPr/>
        </p:nvSpPr>
        <p:spPr>
          <a:xfrm>
            <a:off x="4658917" y="1603011"/>
            <a:ext cx="3783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2930" indent="-285750" algn="r">
              <a:spcBef>
                <a:spcPts val="1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bg1"/>
                </a:solidFill>
                <a:latin typeface="Quicksand Medium" panose="020B0604020202020204" charset="0"/>
                <a:cs typeface="Calibri"/>
                <a:sym typeface="Quicksand Medium"/>
              </a:rPr>
              <a:t>Password Reset </a:t>
            </a:r>
            <a:r>
              <a:rPr lang="en-US" sz="1600" b="1">
                <a:solidFill>
                  <a:schemeClr val="bg1"/>
                </a:solidFill>
                <a:latin typeface="Quicksand Medium" panose="020B0604020202020204" charset="0"/>
                <a:cs typeface="Calibri"/>
              </a:rPr>
              <a:t>Functionality </a:t>
            </a:r>
            <a:r>
              <a:rPr lang="en-US" sz="1400" b="1">
                <a:solidFill>
                  <a:schemeClr val="bg1"/>
                </a:solidFill>
                <a:latin typeface="Quicksand Medium" panose="020B0604020202020204" charset="0"/>
                <a:ea typeface="Calibri"/>
                <a:cs typeface="Calibri"/>
              </a:rPr>
              <a:t> </a:t>
            </a:r>
            <a:endParaRPr lang="en-US" sz="1400"/>
          </a:p>
        </p:txBody>
      </p:sp>
      <p:pic>
        <p:nvPicPr>
          <p:cNvPr id="15" name="Picture 14" descr="A computer screen with a computer screen and a computer&#10;&#10;Description automatically generated">
            <a:extLst>
              <a:ext uri="{FF2B5EF4-FFF2-40B4-BE49-F238E27FC236}">
                <a16:creationId xmlns:a16="http://schemas.microsoft.com/office/drawing/2014/main" id="{947E2450-0CED-92C8-49E8-CB9DF7A0F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63" y="1989286"/>
            <a:ext cx="3781425" cy="26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EF879-8205-330F-37DE-775977047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244" y="1538403"/>
            <a:ext cx="8052729" cy="3028822"/>
          </a:xfrm>
        </p:spPr>
        <p:txBody>
          <a:bodyPr/>
          <a:lstStyle/>
          <a:p>
            <a:pPr>
              <a:buNone/>
            </a:pPr>
            <a:r>
              <a:rPr lang="en-US" sz="2000" b="1">
                <a:solidFill>
                  <a:schemeClr val="bg2"/>
                </a:solidFill>
              </a:rPr>
              <a:t>                              1.Registration &amp; Login form</a:t>
            </a:r>
            <a:endParaRPr lang="en-US" sz="2000">
              <a:solidFill>
                <a:schemeClr val="bg2"/>
              </a:solidFill>
            </a:endParaRPr>
          </a:p>
          <a:p>
            <a:pPr>
              <a:buNone/>
            </a:pPr>
            <a:r>
              <a:rPr lang="en-US" sz="2000" b="1">
                <a:solidFill>
                  <a:schemeClr val="bg2"/>
                </a:solidFill>
              </a:rPr>
              <a:t>                                 </a:t>
            </a:r>
          </a:p>
          <a:p>
            <a:pPr marL="127000" indent="0">
              <a:buNone/>
            </a:pPr>
            <a:endParaRPr lang="en-US">
              <a:solidFill>
                <a:srgbClr val="FFFFFF"/>
              </a:solidFill>
            </a:endParaRPr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6E0CF9-00AB-5F9B-7BB6-BD08B00A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3200">
              <a:solidFill>
                <a:schemeClr val="bg2"/>
              </a:solidFill>
            </a:endParaRPr>
          </a:p>
          <a:p>
            <a:endParaRPr lang="en-US"/>
          </a:p>
        </p:txBody>
      </p:sp>
      <p:sp>
        <p:nvSpPr>
          <p:cNvPr id="5" name="Google Shape;381;p42">
            <a:extLst>
              <a:ext uri="{FF2B5EF4-FFF2-40B4-BE49-F238E27FC236}">
                <a16:creationId xmlns:a16="http://schemas.microsoft.com/office/drawing/2014/main" id="{A634DA83-A364-B786-A666-DE6FC77C9DBE}"/>
              </a:ext>
            </a:extLst>
          </p:cNvPr>
          <p:cNvSpPr/>
          <p:nvPr/>
        </p:nvSpPr>
        <p:spPr>
          <a:xfrm>
            <a:off x="542352" y="503243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11BCB86-A1A0-CAC9-4121-70061A95DC6C}"/>
              </a:ext>
            </a:extLst>
          </p:cNvPr>
          <p:cNvSpPr txBox="1">
            <a:spLocks/>
          </p:cNvSpPr>
          <p:nvPr/>
        </p:nvSpPr>
        <p:spPr>
          <a:xfrm>
            <a:off x="671704" y="571697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>
                <a:solidFill>
                  <a:schemeClr val="bg2"/>
                </a:solidFill>
                <a:latin typeface="Dosis" pitchFamily="2" charset="0"/>
                <a:ea typeface="Calibri"/>
                <a:cs typeface="Calibri"/>
              </a:rPr>
              <a:t>Student side(cont.)</a:t>
            </a:r>
            <a:endParaRPr lang="en-US" sz="3200">
              <a:solidFill>
                <a:schemeClr val="bg2"/>
              </a:solidFill>
              <a:latin typeface="Dosis" pitchFamily="2" charset="0"/>
            </a:endParaRPr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81A38B9-50BB-5D08-F70E-5E666EBE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7" y="2008126"/>
            <a:ext cx="7526547" cy="25506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08E1FA-83A9-3AC9-77D9-2ECB88A8FF62}"/>
              </a:ext>
            </a:extLst>
          </p:cNvPr>
          <p:cNvSpPr txBox="1"/>
          <p:nvPr/>
        </p:nvSpPr>
        <p:spPr>
          <a:xfrm>
            <a:off x="676808" y="1606332"/>
            <a:ext cx="350969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40080" indent="-342900" algn="just">
              <a:spcBef>
                <a:spcPts val="1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bg1"/>
                </a:solidFill>
                <a:latin typeface="Quicksand Medium"/>
                <a:cs typeface="Calibri"/>
              </a:rPr>
              <a:t>Registration Credentials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4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1CC9D5-EB43-1FC1-FF34-5EAD6BEA8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291" y="1290395"/>
            <a:ext cx="7858635" cy="3276830"/>
          </a:xfrm>
        </p:spPr>
        <p:txBody>
          <a:bodyPr/>
          <a:lstStyle/>
          <a:p>
            <a:pPr marL="127000" indent="0">
              <a:buNone/>
            </a:pPr>
            <a:r>
              <a:rPr lang="en-US" sz="1800" b="1">
                <a:solidFill>
                  <a:schemeClr val="bg2"/>
                </a:solidFill>
              </a:rPr>
              <a:t>                                           2.Select Course</a:t>
            </a:r>
            <a:endParaRPr lang="en-US" sz="1800">
              <a:solidFill>
                <a:schemeClr val="bg2"/>
              </a:solidFill>
            </a:endParaRPr>
          </a:p>
          <a:p>
            <a:pPr marL="127000" indent="0">
              <a:buNone/>
            </a:pPr>
            <a:endParaRPr lang="en-US" sz="1800" b="1">
              <a:solidFill>
                <a:schemeClr val="bg2"/>
              </a:solidFill>
            </a:endParaRPr>
          </a:p>
          <a:p>
            <a:pPr marL="127000" indent="0">
              <a:buNone/>
            </a:pPr>
            <a:endParaRPr lang="en-US" sz="1800" b="1">
              <a:solidFill>
                <a:schemeClr val="bg2"/>
              </a:solidFill>
            </a:endParaRPr>
          </a:p>
          <a:p>
            <a:pPr marL="127000" indent="0">
              <a:buNone/>
            </a:pPr>
            <a:endParaRPr lang="en-US" sz="1800" b="1">
              <a:solidFill>
                <a:schemeClr val="bg2"/>
              </a:solidFill>
            </a:endParaRPr>
          </a:p>
          <a:p>
            <a:pPr marL="127000" indent="0">
              <a:buNone/>
            </a:pPr>
            <a:endParaRPr lang="en-US" sz="1800" b="1">
              <a:solidFill>
                <a:schemeClr val="bg2"/>
              </a:solidFill>
            </a:endParaRPr>
          </a:p>
          <a:p>
            <a:pPr marL="127000" indent="0">
              <a:buNone/>
            </a:pPr>
            <a:endParaRPr lang="en-US" sz="1800" b="1">
              <a:solidFill>
                <a:schemeClr val="bg2"/>
              </a:solidFill>
            </a:endParaRPr>
          </a:p>
          <a:p>
            <a:pPr marL="127000" indent="0">
              <a:buNone/>
            </a:pPr>
            <a:endParaRPr lang="en-US" sz="1800" b="1">
              <a:solidFill>
                <a:schemeClr val="bg2"/>
              </a:solidFill>
            </a:endParaRPr>
          </a:p>
          <a:p>
            <a:pPr marL="127000" indent="0">
              <a:buNone/>
            </a:pPr>
            <a:endParaRPr lang="en-US" sz="1800" b="1">
              <a:solidFill>
                <a:schemeClr val="bg2"/>
              </a:solidFill>
            </a:endParaRPr>
          </a:p>
          <a:p>
            <a:pPr marL="127000" indent="0">
              <a:buNone/>
            </a:pPr>
            <a:endParaRPr lang="en-US" sz="1800" b="1">
              <a:solidFill>
                <a:schemeClr val="bg2"/>
              </a:solidFill>
            </a:endParaRPr>
          </a:p>
          <a:p>
            <a:pPr marL="127000" indent="0">
              <a:buNone/>
            </a:pPr>
            <a:endParaRPr lang="en-US" sz="1800" b="1">
              <a:solidFill>
                <a:srgbClr val="F83797"/>
              </a:solidFill>
            </a:endParaRPr>
          </a:p>
          <a:p>
            <a:pPr marL="127000" indent="0">
              <a:buNone/>
            </a:pPr>
            <a:endParaRPr lang="en-US" sz="1800" b="1">
              <a:solidFill>
                <a:srgbClr val="F83797"/>
              </a:solidFill>
            </a:endParaRPr>
          </a:p>
          <a:p>
            <a:pPr marL="127000" indent="0">
              <a:buNone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Google Shape;381;p42">
            <a:extLst>
              <a:ext uri="{FF2B5EF4-FFF2-40B4-BE49-F238E27FC236}">
                <a16:creationId xmlns:a16="http://schemas.microsoft.com/office/drawing/2014/main" id="{7785F2F5-9183-5141-4C5D-FF993C64A6EE}"/>
              </a:ext>
            </a:extLst>
          </p:cNvPr>
          <p:cNvSpPr/>
          <p:nvPr/>
        </p:nvSpPr>
        <p:spPr>
          <a:xfrm>
            <a:off x="542352" y="481677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BE5896A-A86B-86FC-3234-F40201C2052F}"/>
              </a:ext>
            </a:extLst>
          </p:cNvPr>
          <p:cNvSpPr txBox="1">
            <a:spLocks/>
          </p:cNvSpPr>
          <p:nvPr/>
        </p:nvSpPr>
        <p:spPr>
          <a:xfrm>
            <a:off x="671704" y="571697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>
                <a:solidFill>
                  <a:schemeClr val="bg2"/>
                </a:solidFill>
                <a:latin typeface="Dosis" pitchFamily="2" charset="0"/>
                <a:ea typeface="Calibri"/>
                <a:cs typeface="Calibri"/>
              </a:rPr>
              <a:t>Student side(cont.)</a:t>
            </a:r>
            <a:endParaRPr lang="en-US" sz="3200">
              <a:solidFill>
                <a:schemeClr val="bg2"/>
              </a:solidFill>
              <a:latin typeface="Dosis" pitchFamily="2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3260386-E8E2-EFD2-3427-B50168CD2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66" y="1683093"/>
            <a:ext cx="4032851" cy="297422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7FCB6CB-4EB3-5BA1-6713-25A316BE8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226" y="1682173"/>
            <a:ext cx="3687794" cy="297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6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>
          <a:extLst>
            <a:ext uri="{FF2B5EF4-FFF2-40B4-BE49-F238E27FC236}">
              <a16:creationId xmlns:a16="http://schemas.microsoft.com/office/drawing/2014/main" id="{673AF287-04B5-D701-1CB9-90E5A959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>
            <a:extLst>
              <a:ext uri="{FF2B5EF4-FFF2-40B4-BE49-F238E27FC236}">
                <a16:creationId xmlns:a16="http://schemas.microsoft.com/office/drawing/2014/main" id="{B37DD815-3BEA-6324-2AF6-FF186163F93A}"/>
              </a:ext>
            </a:extLst>
          </p:cNvPr>
          <p:cNvSpPr/>
          <p:nvPr/>
        </p:nvSpPr>
        <p:spPr>
          <a:xfrm>
            <a:off x="542352" y="503243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2">
            <a:extLst>
              <a:ext uri="{FF2B5EF4-FFF2-40B4-BE49-F238E27FC236}">
                <a16:creationId xmlns:a16="http://schemas.microsoft.com/office/drawing/2014/main" id="{ACB08B55-4F34-B417-8698-0A43BF69AA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1704" y="1283609"/>
            <a:ext cx="7806090" cy="34310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97180" indent="0">
              <a:spcBef>
                <a:spcPts val="100"/>
              </a:spcBef>
              <a:buNone/>
            </a:pPr>
            <a:r>
              <a:rPr lang="en-US" sz="2000" b="1">
                <a:solidFill>
                  <a:schemeClr val="bg2"/>
                </a:solidFill>
                <a:ea typeface="Calibri"/>
                <a:cs typeface="Calibri"/>
                <a:sym typeface="Arial"/>
              </a:rPr>
              <a:t>                                3.Pending Courses </a:t>
            </a:r>
            <a:endParaRPr lang="en-US">
              <a:solidFill>
                <a:schemeClr val="bg2"/>
              </a:solidFill>
            </a:endParaRPr>
          </a:p>
          <a:p>
            <a:pPr marL="297180" indent="0">
              <a:spcBef>
                <a:spcPts val="100"/>
              </a:spcBef>
              <a:buNone/>
            </a:pPr>
            <a:endParaRPr lang="en-US" sz="1800" b="1">
              <a:solidFill>
                <a:schemeClr val="bg2"/>
              </a:solidFill>
              <a:latin typeface="Quicksand Medium" panose="020B0604020202020204" charset="0"/>
              <a:ea typeface="Calibri"/>
              <a:cs typeface="Calibri"/>
            </a:endParaRPr>
          </a:p>
          <a:p>
            <a:pPr marL="297180" indent="0">
              <a:spcBef>
                <a:spcPts val="100"/>
              </a:spcBef>
              <a:buNone/>
            </a:pPr>
            <a:endParaRPr lang="en-US" sz="1800" b="1">
              <a:solidFill>
                <a:schemeClr val="bg2"/>
              </a:solidFill>
              <a:latin typeface="Quicksand Medium" panose="020B0604020202020204" charset="0"/>
              <a:ea typeface="Calibri"/>
              <a:cs typeface="Calibri"/>
            </a:endParaRPr>
          </a:p>
          <a:p>
            <a:pPr marL="297180" indent="0">
              <a:spcBef>
                <a:spcPts val="100"/>
              </a:spcBef>
              <a:buNone/>
            </a:pPr>
            <a:endParaRPr lang="en-US" sz="1800" b="1">
              <a:solidFill>
                <a:schemeClr val="bg2"/>
              </a:solidFill>
              <a:latin typeface="Quicksand Medium" panose="020B0604020202020204" charset="0"/>
              <a:ea typeface="Calibri"/>
              <a:cs typeface="Calibri"/>
            </a:endParaRPr>
          </a:p>
          <a:p>
            <a:pPr marL="297180" indent="0">
              <a:spcBef>
                <a:spcPts val="100"/>
              </a:spcBef>
              <a:buNone/>
            </a:pPr>
            <a:endParaRPr lang="en-US" sz="1800" b="1">
              <a:solidFill>
                <a:schemeClr val="bg2"/>
              </a:solidFill>
              <a:latin typeface="Quicksand Medium" panose="020B0604020202020204" charset="0"/>
              <a:ea typeface="Calibri"/>
              <a:cs typeface="Calibri"/>
            </a:endParaRPr>
          </a:p>
          <a:p>
            <a:pPr marL="297180" indent="0">
              <a:spcBef>
                <a:spcPts val="100"/>
              </a:spcBef>
              <a:buNone/>
            </a:pPr>
            <a:endParaRPr lang="en-US" sz="1800" b="1">
              <a:solidFill>
                <a:schemeClr val="bg2"/>
              </a:solidFill>
              <a:latin typeface="Quicksand Medium" panose="020B0604020202020204" charset="0"/>
              <a:ea typeface="Calibri"/>
              <a:cs typeface="Calibri"/>
            </a:endParaRPr>
          </a:p>
          <a:p>
            <a:pPr marL="297180" indent="0">
              <a:spcBef>
                <a:spcPts val="100"/>
              </a:spcBef>
              <a:buNone/>
            </a:pPr>
            <a:endParaRPr lang="en-US" sz="1800" b="1">
              <a:solidFill>
                <a:schemeClr val="bg2"/>
              </a:solidFill>
              <a:latin typeface="Quicksand Medium" panose="020B0604020202020204" charset="0"/>
              <a:ea typeface="Calibri"/>
              <a:cs typeface="Calibri"/>
            </a:endParaRPr>
          </a:p>
          <a:p>
            <a:pPr marL="297180" indent="0">
              <a:spcBef>
                <a:spcPts val="100"/>
              </a:spcBef>
              <a:buNone/>
            </a:pPr>
            <a:endParaRPr lang="en-US" sz="1800" b="1">
              <a:solidFill>
                <a:schemeClr val="bg2"/>
              </a:solidFill>
              <a:latin typeface="Quicksand Medium" panose="020B0604020202020204" charset="0"/>
              <a:ea typeface="Calibri"/>
              <a:cs typeface="Calibri"/>
            </a:endParaRPr>
          </a:p>
          <a:p>
            <a:pPr marL="297180" indent="0">
              <a:spcBef>
                <a:spcPts val="100"/>
              </a:spcBef>
              <a:buNone/>
            </a:pPr>
            <a:endParaRPr lang="en-US" sz="1800" b="1">
              <a:solidFill>
                <a:schemeClr val="bg2"/>
              </a:solidFill>
              <a:latin typeface="Quicksand Medium" panose="020B0604020202020204" charset="0"/>
              <a:ea typeface="Calibri"/>
              <a:cs typeface="Calibri"/>
            </a:endParaRPr>
          </a:p>
          <a:p>
            <a:pPr marL="297180" indent="0">
              <a:spcBef>
                <a:spcPts val="100"/>
              </a:spcBef>
              <a:buNone/>
            </a:pPr>
            <a:endParaRPr lang="en-US" sz="1800" b="1">
              <a:solidFill>
                <a:schemeClr val="bg2"/>
              </a:solidFill>
              <a:latin typeface="Quicksand Medium" panose="020B0604020202020204" charset="0"/>
              <a:ea typeface="Calibri"/>
              <a:cs typeface="Calibri"/>
            </a:endParaRPr>
          </a:p>
          <a:p>
            <a:pPr marL="297180" indent="0">
              <a:spcBef>
                <a:spcPts val="100"/>
              </a:spcBef>
              <a:buNone/>
            </a:pPr>
            <a:endParaRPr lang="en-US" sz="1800" b="1">
              <a:solidFill>
                <a:schemeClr val="bg2"/>
              </a:solidFill>
              <a:latin typeface="Quicksand Medium" panose="020B0604020202020204" charset="0"/>
              <a:ea typeface="Calibri"/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E59C7-E1EB-572D-CE55-7AC34AA3E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04" y="571697"/>
            <a:ext cx="7704000" cy="457200"/>
          </a:xfrm>
        </p:spPr>
        <p:txBody>
          <a:bodyPr/>
          <a:lstStyle/>
          <a:p>
            <a:r>
              <a:rPr lang="en-US" sz="3200">
                <a:solidFill>
                  <a:schemeClr val="bg2"/>
                </a:solidFill>
                <a:latin typeface="Dosis" pitchFamily="2" charset="0"/>
                <a:ea typeface="Calibri"/>
                <a:cs typeface="Calibri"/>
              </a:rPr>
              <a:t>Student side(cont.)</a:t>
            </a:r>
            <a:endParaRPr lang="en-US" sz="3200">
              <a:solidFill>
                <a:schemeClr val="bg2"/>
              </a:solidFill>
              <a:latin typeface="Dosis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976A1C-C55D-2892-D135-3AF2A71DF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13" y="1769766"/>
            <a:ext cx="6728605" cy="29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6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D1A0E6-F7B3-F12D-EFD2-1B9419C11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640" y="1365876"/>
            <a:ext cx="7826286" cy="3201350"/>
          </a:xfrm>
        </p:spPr>
        <p:txBody>
          <a:bodyPr/>
          <a:lstStyle/>
          <a:p>
            <a:pPr>
              <a:buNone/>
            </a:pPr>
            <a:r>
              <a:rPr lang="en-US" sz="1800" b="1">
                <a:solidFill>
                  <a:schemeClr val="bg2"/>
                </a:solidFill>
              </a:rPr>
              <a:t>                                      4.</a:t>
            </a:r>
            <a:r>
              <a:rPr lang="en-US"/>
              <a:t> </a:t>
            </a:r>
            <a:r>
              <a:rPr lang="en-US" sz="1800" b="1">
                <a:solidFill>
                  <a:schemeClr val="bg2"/>
                </a:solidFill>
              </a:rPr>
              <a:t>Approved request </a:t>
            </a:r>
            <a:endParaRPr lang="en-US" sz="1800">
              <a:solidFill>
                <a:schemeClr val="bg2"/>
              </a:solidFill>
            </a:endParaRPr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</p:txBody>
      </p:sp>
      <p:sp>
        <p:nvSpPr>
          <p:cNvPr id="5" name="Google Shape;381;p42">
            <a:extLst>
              <a:ext uri="{FF2B5EF4-FFF2-40B4-BE49-F238E27FC236}">
                <a16:creationId xmlns:a16="http://schemas.microsoft.com/office/drawing/2014/main" id="{CBBD62AD-0F95-797E-FF00-71643AEEA8EA}"/>
              </a:ext>
            </a:extLst>
          </p:cNvPr>
          <p:cNvSpPr/>
          <p:nvPr/>
        </p:nvSpPr>
        <p:spPr>
          <a:xfrm>
            <a:off x="542352" y="503243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405FA21-72D3-96E8-59D3-35169F18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04" y="571697"/>
            <a:ext cx="7704000" cy="457200"/>
          </a:xfrm>
        </p:spPr>
        <p:txBody>
          <a:bodyPr/>
          <a:lstStyle/>
          <a:p>
            <a:r>
              <a:rPr lang="en-US" sz="3200">
                <a:solidFill>
                  <a:schemeClr val="bg2"/>
                </a:solidFill>
                <a:latin typeface="Dosis" pitchFamily="2" charset="0"/>
                <a:ea typeface="Calibri"/>
                <a:cs typeface="Calibri"/>
              </a:rPr>
              <a:t>Student side(cont.)</a:t>
            </a:r>
            <a:endParaRPr lang="en-US" sz="3200">
              <a:solidFill>
                <a:schemeClr val="bg2"/>
              </a:solidFill>
              <a:latin typeface="Dosis" pitchFamily="2" charset="0"/>
            </a:endParaRPr>
          </a:p>
        </p:txBody>
      </p:sp>
      <p:pic>
        <p:nvPicPr>
          <p:cNvPr id="8" name="Picture 7" descr="A screenshot of a software test&#10;&#10;Description automatically generated">
            <a:extLst>
              <a:ext uri="{FF2B5EF4-FFF2-40B4-BE49-F238E27FC236}">
                <a16:creationId xmlns:a16="http://schemas.microsoft.com/office/drawing/2014/main" id="{7F30D8BB-E6F1-A3E7-B5F5-B7972794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3" y="1696035"/>
            <a:ext cx="6933483" cy="293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2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8"/>
          <p:cNvSpPr txBox="1">
            <a:spLocks noGrp="1"/>
          </p:cNvSpPr>
          <p:nvPr>
            <p:ph type="title" idx="9"/>
          </p:nvPr>
        </p:nvSpPr>
        <p:spPr>
          <a:xfrm>
            <a:off x="720000" y="57725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Dosis" pitchFamily="2" charset="0"/>
              </a:rPr>
              <a:t>TABLE OF CONTENTS</a:t>
            </a:r>
            <a:endParaRPr lang="en-US">
              <a:solidFill>
                <a:schemeClr val="dk2"/>
              </a:solidFill>
              <a:latin typeface="Dosis" pitchFamily="2" charset="0"/>
              <a:ea typeface="Fjalla One"/>
              <a:cs typeface="Fjalla One"/>
              <a:sym typeface="Fjalla One"/>
            </a:endParaRPr>
          </a:p>
        </p:txBody>
      </p:sp>
      <p:sp>
        <p:nvSpPr>
          <p:cNvPr id="310" name="Google Shape;310;p38"/>
          <p:cNvSpPr txBox="1">
            <a:spLocks noGrp="1"/>
          </p:cNvSpPr>
          <p:nvPr>
            <p:ph type="title"/>
          </p:nvPr>
        </p:nvSpPr>
        <p:spPr>
          <a:xfrm>
            <a:off x="1606441" y="1454679"/>
            <a:ext cx="1175597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Quicksand Medium" panose="020B0604020202020204" charset="0"/>
              </a:rPr>
              <a:t>Abstract</a:t>
            </a:r>
            <a:endParaRPr sz="1400">
              <a:latin typeface="Quicksand Medium" panose="020B0604020202020204" charset="0"/>
            </a:endParaRPr>
          </a:p>
        </p:txBody>
      </p:sp>
      <p:sp>
        <p:nvSpPr>
          <p:cNvPr id="315" name="Google Shape;315;p38"/>
          <p:cNvSpPr/>
          <p:nvPr/>
        </p:nvSpPr>
        <p:spPr>
          <a:xfrm>
            <a:off x="808124" y="1353316"/>
            <a:ext cx="734700" cy="658795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title" idx="6"/>
          </p:nvPr>
        </p:nvSpPr>
        <p:spPr>
          <a:xfrm>
            <a:off x="808124" y="147485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 panose="020B0604020202020204" charset="0"/>
              </a:rPr>
              <a:t>01</a:t>
            </a:r>
            <a:endParaRPr>
              <a:latin typeface="Quicksand" panose="020B0604020202020204" charset="0"/>
            </a:endParaRPr>
          </a:p>
        </p:txBody>
      </p:sp>
      <p:sp>
        <p:nvSpPr>
          <p:cNvPr id="23" name="Google Shape;315;p38">
            <a:extLst>
              <a:ext uri="{FF2B5EF4-FFF2-40B4-BE49-F238E27FC236}">
                <a16:creationId xmlns:a16="http://schemas.microsoft.com/office/drawing/2014/main" id="{1F2300A8-E862-CF77-B1E2-66B37513BC7B}"/>
              </a:ext>
            </a:extLst>
          </p:cNvPr>
          <p:cNvSpPr/>
          <p:nvPr/>
        </p:nvSpPr>
        <p:spPr>
          <a:xfrm>
            <a:off x="808124" y="2520464"/>
            <a:ext cx="734700" cy="658795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16;p38">
            <a:extLst>
              <a:ext uri="{FF2B5EF4-FFF2-40B4-BE49-F238E27FC236}">
                <a16:creationId xmlns:a16="http://schemas.microsoft.com/office/drawing/2014/main" id="{A0CE095D-9E18-2FF1-A848-98C1C1FD1BC3}"/>
              </a:ext>
            </a:extLst>
          </p:cNvPr>
          <p:cNvSpPr txBox="1">
            <a:spLocks/>
          </p:cNvSpPr>
          <p:nvPr/>
        </p:nvSpPr>
        <p:spPr>
          <a:xfrm>
            <a:off x="808124" y="2626062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osis"/>
              <a:buNone/>
              <a:defRPr sz="2500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>
                <a:latin typeface="Quicksand" panose="020B0604020202020204" charset="0"/>
              </a:rPr>
              <a:t>02</a:t>
            </a:r>
          </a:p>
        </p:txBody>
      </p:sp>
      <p:sp>
        <p:nvSpPr>
          <p:cNvPr id="25" name="Google Shape;310;p38">
            <a:extLst>
              <a:ext uri="{FF2B5EF4-FFF2-40B4-BE49-F238E27FC236}">
                <a16:creationId xmlns:a16="http://schemas.microsoft.com/office/drawing/2014/main" id="{A2BBE335-6526-F389-530C-85F204D054D7}"/>
              </a:ext>
            </a:extLst>
          </p:cNvPr>
          <p:cNvSpPr txBox="1">
            <a:spLocks/>
          </p:cNvSpPr>
          <p:nvPr/>
        </p:nvSpPr>
        <p:spPr>
          <a:xfrm>
            <a:off x="1722337" y="2624160"/>
            <a:ext cx="1175597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osis"/>
              <a:buNone/>
              <a:defRPr sz="25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400">
                <a:latin typeface="Quicksand Medium" panose="020B0604020202020204" charset="0"/>
              </a:rPr>
              <a:t>Related Work</a:t>
            </a:r>
          </a:p>
        </p:txBody>
      </p:sp>
      <p:sp>
        <p:nvSpPr>
          <p:cNvPr id="26" name="Google Shape;315;p38">
            <a:extLst>
              <a:ext uri="{FF2B5EF4-FFF2-40B4-BE49-F238E27FC236}">
                <a16:creationId xmlns:a16="http://schemas.microsoft.com/office/drawing/2014/main" id="{EBD4C2E6-F774-0BFD-BB7C-8BE08FD3A580}"/>
              </a:ext>
            </a:extLst>
          </p:cNvPr>
          <p:cNvSpPr/>
          <p:nvPr/>
        </p:nvSpPr>
        <p:spPr>
          <a:xfrm>
            <a:off x="808124" y="3788118"/>
            <a:ext cx="734700" cy="658795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15;p38">
            <a:extLst>
              <a:ext uri="{FF2B5EF4-FFF2-40B4-BE49-F238E27FC236}">
                <a16:creationId xmlns:a16="http://schemas.microsoft.com/office/drawing/2014/main" id="{9F6B19CD-9FDA-95FC-D356-8C05EB716D13}"/>
              </a:ext>
            </a:extLst>
          </p:cNvPr>
          <p:cNvSpPr/>
          <p:nvPr/>
        </p:nvSpPr>
        <p:spPr>
          <a:xfrm>
            <a:off x="6560163" y="1367200"/>
            <a:ext cx="734700" cy="658795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15;p38">
            <a:extLst>
              <a:ext uri="{FF2B5EF4-FFF2-40B4-BE49-F238E27FC236}">
                <a16:creationId xmlns:a16="http://schemas.microsoft.com/office/drawing/2014/main" id="{AB0CA0BC-52B7-1C62-7D4D-CB8FB4D6CE24}"/>
              </a:ext>
            </a:extLst>
          </p:cNvPr>
          <p:cNvSpPr/>
          <p:nvPr/>
        </p:nvSpPr>
        <p:spPr>
          <a:xfrm>
            <a:off x="6560163" y="2520465"/>
            <a:ext cx="734700" cy="658795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16;p38">
            <a:extLst>
              <a:ext uri="{FF2B5EF4-FFF2-40B4-BE49-F238E27FC236}">
                <a16:creationId xmlns:a16="http://schemas.microsoft.com/office/drawing/2014/main" id="{1D5AB3CF-8818-D02D-923F-A5A607CFD9DF}"/>
              </a:ext>
            </a:extLst>
          </p:cNvPr>
          <p:cNvSpPr txBox="1">
            <a:spLocks/>
          </p:cNvSpPr>
          <p:nvPr/>
        </p:nvSpPr>
        <p:spPr>
          <a:xfrm>
            <a:off x="799201" y="389371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osis"/>
              <a:buNone/>
              <a:defRPr sz="2500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>
                <a:latin typeface="Quicksand" panose="020B0604020202020204" charset="0"/>
              </a:rPr>
              <a:t>03</a:t>
            </a:r>
          </a:p>
        </p:txBody>
      </p:sp>
      <p:sp>
        <p:nvSpPr>
          <p:cNvPr id="30" name="Google Shape;316;p38">
            <a:extLst>
              <a:ext uri="{FF2B5EF4-FFF2-40B4-BE49-F238E27FC236}">
                <a16:creationId xmlns:a16="http://schemas.microsoft.com/office/drawing/2014/main" id="{26B5EB13-C3EA-918B-8B55-C0301A8D7BFA}"/>
              </a:ext>
            </a:extLst>
          </p:cNvPr>
          <p:cNvSpPr txBox="1">
            <a:spLocks/>
          </p:cNvSpPr>
          <p:nvPr/>
        </p:nvSpPr>
        <p:spPr>
          <a:xfrm>
            <a:off x="6560163" y="144725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osis"/>
              <a:buNone/>
              <a:defRPr sz="2500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>
                <a:latin typeface="Quicksand" panose="020B0604020202020204" charset="0"/>
              </a:rPr>
              <a:t>04</a:t>
            </a:r>
          </a:p>
        </p:txBody>
      </p:sp>
      <p:sp>
        <p:nvSpPr>
          <p:cNvPr id="31" name="Google Shape;316;p38">
            <a:extLst>
              <a:ext uri="{FF2B5EF4-FFF2-40B4-BE49-F238E27FC236}">
                <a16:creationId xmlns:a16="http://schemas.microsoft.com/office/drawing/2014/main" id="{12B229D1-DD88-09B8-5EB2-D617DDB48B3A}"/>
              </a:ext>
            </a:extLst>
          </p:cNvPr>
          <p:cNvSpPr txBox="1">
            <a:spLocks/>
          </p:cNvSpPr>
          <p:nvPr/>
        </p:nvSpPr>
        <p:spPr>
          <a:xfrm>
            <a:off x="6560163" y="2626064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osis"/>
              <a:buNone/>
              <a:defRPr sz="2500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>
                <a:latin typeface="Quicksand" panose="020B0604020202020204" charset="0"/>
              </a:rPr>
              <a:t>05</a:t>
            </a:r>
          </a:p>
        </p:txBody>
      </p:sp>
      <p:sp>
        <p:nvSpPr>
          <p:cNvPr id="288" name="Google Shape;310;p38">
            <a:extLst>
              <a:ext uri="{FF2B5EF4-FFF2-40B4-BE49-F238E27FC236}">
                <a16:creationId xmlns:a16="http://schemas.microsoft.com/office/drawing/2014/main" id="{DBBE5AC1-C522-6DF0-DC3E-832BC625604D}"/>
              </a:ext>
            </a:extLst>
          </p:cNvPr>
          <p:cNvSpPr txBox="1">
            <a:spLocks/>
          </p:cNvSpPr>
          <p:nvPr/>
        </p:nvSpPr>
        <p:spPr>
          <a:xfrm>
            <a:off x="1606441" y="3923642"/>
            <a:ext cx="1396735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osis"/>
              <a:buNone/>
              <a:defRPr sz="25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400">
                <a:latin typeface="Quicksand Medium" panose="020B0604020202020204" charset="0"/>
              </a:rPr>
              <a:t>Problem Statement     &amp; solution</a:t>
            </a:r>
          </a:p>
        </p:txBody>
      </p:sp>
      <p:sp>
        <p:nvSpPr>
          <p:cNvPr id="289" name="Google Shape;310;p38">
            <a:extLst>
              <a:ext uri="{FF2B5EF4-FFF2-40B4-BE49-F238E27FC236}">
                <a16:creationId xmlns:a16="http://schemas.microsoft.com/office/drawing/2014/main" id="{92993402-0586-C7F6-59F8-5DCCA4B44A55}"/>
              </a:ext>
            </a:extLst>
          </p:cNvPr>
          <p:cNvSpPr txBox="1">
            <a:spLocks/>
          </p:cNvSpPr>
          <p:nvPr/>
        </p:nvSpPr>
        <p:spPr>
          <a:xfrm>
            <a:off x="7422103" y="1463806"/>
            <a:ext cx="1175597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osis"/>
              <a:buNone/>
              <a:defRPr sz="25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400">
                <a:latin typeface="Quicksand Medium" panose="020B0604020202020204" charset="0"/>
              </a:rPr>
              <a:t>Course flow Parts</a:t>
            </a:r>
          </a:p>
        </p:txBody>
      </p:sp>
      <p:sp>
        <p:nvSpPr>
          <p:cNvPr id="290" name="Google Shape;310;p38">
            <a:extLst>
              <a:ext uri="{FF2B5EF4-FFF2-40B4-BE49-F238E27FC236}">
                <a16:creationId xmlns:a16="http://schemas.microsoft.com/office/drawing/2014/main" id="{854DE5B3-A402-2D33-C890-14220E84AEAF}"/>
              </a:ext>
            </a:extLst>
          </p:cNvPr>
          <p:cNvSpPr txBox="1">
            <a:spLocks/>
          </p:cNvSpPr>
          <p:nvPr/>
        </p:nvSpPr>
        <p:spPr>
          <a:xfrm>
            <a:off x="7300360" y="2626062"/>
            <a:ext cx="129734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osis"/>
              <a:buNone/>
              <a:defRPr sz="25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400">
                <a:latin typeface="Quicksand Medium" panose="020B0604020202020204" charset="0"/>
              </a:rPr>
              <a:t>Tools and Technologies Used</a:t>
            </a:r>
          </a:p>
        </p:txBody>
      </p:sp>
      <p:sp>
        <p:nvSpPr>
          <p:cNvPr id="291" name="Google Shape;315;p38">
            <a:extLst>
              <a:ext uri="{FF2B5EF4-FFF2-40B4-BE49-F238E27FC236}">
                <a16:creationId xmlns:a16="http://schemas.microsoft.com/office/drawing/2014/main" id="{74FD444C-B82F-C7F8-506D-DE4A95E673DC}"/>
              </a:ext>
            </a:extLst>
          </p:cNvPr>
          <p:cNvSpPr/>
          <p:nvPr/>
        </p:nvSpPr>
        <p:spPr>
          <a:xfrm>
            <a:off x="6560163" y="3722114"/>
            <a:ext cx="734700" cy="658795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316;p38">
            <a:extLst>
              <a:ext uri="{FF2B5EF4-FFF2-40B4-BE49-F238E27FC236}">
                <a16:creationId xmlns:a16="http://schemas.microsoft.com/office/drawing/2014/main" id="{EDAF9E0B-0A0C-4FB3-202E-5F53F289502E}"/>
              </a:ext>
            </a:extLst>
          </p:cNvPr>
          <p:cNvSpPr txBox="1">
            <a:spLocks/>
          </p:cNvSpPr>
          <p:nvPr/>
        </p:nvSpPr>
        <p:spPr>
          <a:xfrm>
            <a:off x="6560163" y="380486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osis"/>
              <a:buNone/>
              <a:defRPr sz="2500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>
                <a:latin typeface="Quicksand" panose="020B0604020202020204" charset="0"/>
              </a:rPr>
              <a:t>06</a:t>
            </a:r>
          </a:p>
        </p:txBody>
      </p:sp>
      <p:sp>
        <p:nvSpPr>
          <p:cNvPr id="295" name="Google Shape;310;p38">
            <a:extLst>
              <a:ext uri="{FF2B5EF4-FFF2-40B4-BE49-F238E27FC236}">
                <a16:creationId xmlns:a16="http://schemas.microsoft.com/office/drawing/2014/main" id="{F9FB3A05-D00B-6230-F00A-3B82A4F78CA3}"/>
              </a:ext>
            </a:extLst>
          </p:cNvPr>
          <p:cNvSpPr txBox="1">
            <a:spLocks/>
          </p:cNvSpPr>
          <p:nvPr/>
        </p:nvSpPr>
        <p:spPr>
          <a:xfrm>
            <a:off x="7439944" y="3804865"/>
            <a:ext cx="1175597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osis"/>
              <a:buNone/>
              <a:defRPr sz="25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400">
                <a:latin typeface="Quicksand Medium"/>
              </a:rPr>
              <a:t>Future work</a:t>
            </a:r>
            <a:endParaRPr lang="en-US"/>
          </a:p>
        </p:txBody>
      </p:sp>
      <p:sp>
        <p:nvSpPr>
          <p:cNvPr id="2" name="Google Shape;315;p38">
            <a:extLst>
              <a:ext uri="{FF2B5EF4-FFF2-40B4-BE49-F238E27FC236}">
                <a16:creationId xmlns:a16="http://schemas.microsoft.com/office/drawing/2014/main" id="{904E689F-F62F-398A-6FE5-EB1138089CA4}"/>
              </a:ext>
            </a:extLst>
          </p:cNvPr>
          <p:cNvSpPr/>
          <p:nvPr/>
        </p:nvSpPr>
        <p:spPr>
          <a:xfrm>
            <a:off x="3343104" y="2520464"/>
            <a:ext cx="734700" cy="658795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16;p38">
            <a:extLst>
              <a:ext uri="{FF2B5EF4-FFF2-40B4-BE49-F238E27FC236}">
                <a16:creationId xmlns:a16="http://schemas.microsoft.com/office/drawing/2014/main" id="{0CD9010B-2597-42CE-171E-95640E2D799C}"/>
              </a:ext>
            </a:extLst>
          </p:cNvPr>
          <p:cNvSpPr txBox="1">
            <a:spLocks/>
          </p:cNvSpPr>
          <p:nvPr/>
        </p:nvSpPr>
        <p:spPr>
          <a:xfrm>
            <a:off x="3348601" y="260798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osis"/>
              <a:buNone/>
              <a:defRPr sz="2500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>
                <a:latin typeface="Quicksand"/>
              </a:rPr>
              <a:t>07</a:t>
            </a:r>
            <a:endParaRPr lang="en">
              <a:latin typeface="Quicksand" panose="020B0604020202020204" charset="0"/>
            </a:endParaRPr>
          </a:p>
        </p:txBody>
      </p:sp>
      <p:sp>
        <p:nvSpPr>
          <p:cNvPr id="7" name="Google Shape;310;p38">
            <a:extLst>
              <a:ext uri="{FF2B5EF4-FFF2-40B4-BE49-F238E27FC236}">
                <a16:creationId xmlns:a16="http://schemas.microsoft.com/office/drawing/2014/main" id="{8AADB470-D367-9420-9466-D942634C3C6A}"/>
              </a:ext>
            </a:extLst>
          </p:cNvPr>
          <p:cNvSpPr txBox="1">
            <a:spLocks/>
          </p:cNvSpPr>
          <p:nvPr/>
        </p:nvSpPr>
        <p:spPr>
          <a:xfrm>
            <a:off x="4244318" y="2626062"/>
            <a:ext cx="1175597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osis"/>
              <a:buNone/>
              <a:defRPr sz="25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400">
                <a:latin typeface="Quicksand Medium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25" grpId="0"/>
      <p:bldP spid="288" grpId="0"/>
      <p:bldP spid="289" grpId="0"/>
      <p:bldP spid="290" grpId="0"/>
      <p:bldP spid="295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>
          <a:extLst>
            <a:ext uri="{FF2B5EF4-FFF2-40B4-BE49-F238E27FC236}">
              <a16:creationId xmlns:a16="http://schemas.microsoft.com/office/drawing/2014/main" id="{62C7137B-EB56-D965-1F88-92E28C0E6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>
            <a:extLst>
              <a:ext uri="{FF2B5EF4-FFF2-40B4-BE49-F238E27FC236}">
                <a16:creationId xmlns:a16="http://schemas.microsoft.com/office/drawing/2014/main" id="{BC5EFA12-125F-21ED-2078-136478E0D615}"/>
              </a:ext>
            </a:extLst>
          </p:cNvPr>
          <p:cNvSpPr/>
          <p:nvPr/>
        </p:nvSpPr>
        <p:spPr>
          <a:xfrm>
            <a:off x="542352" y="503243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2">
            <a:extLst>
              <a:ext uri="{FF2B5EF4-FFF2-40B4-BE49-F238E27FC236}">
                <a16:creationId xmlns:a16="http://schemas.microsoft.com/office/drawing/2014/main" id="{E74D14FF-E1E6-F0C5-4B94-5ABC354BE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9355" y="1334692"/>
            <a:ext cx="7903137" cy="33055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97180" indent="0">
              <a:spcBef>
                <a:spcPts val="100"/>
              </a:spcBef>
              <a:buNone/>
            </a:pPr>
            <a:r>
              <a:rPr lang="en-US" sz="2000" b="1">
                <a:solidFill>
                  <a:schemeClr val="bg2"/>
                </a:solidFill>
                <a:ea typeface="Calibri"/>
                <a:cs typeface="Calibri"/>
                <a:sym typeface="Arial"/>
              </a:rPr>
              <a:t>                                        5.Schedule </a:t>
            </a:r>
            <a:endParaRPr lang="en-US">
              <a:solidFill>
                <a:schemeClr val="bg2"/>
              </a:solidFill>
            </a:endParaRPr>
          </a:p>
          <a:p>
            <a:pPr marL="297180" indent="0">
              <a:spcBef>
                <a:spcPts val="100"/>
              </a:spcBef>
              <a:buNone/>
            </a:pPr>
            <a:endParaRPr lang="en-US" sz="2000" b="1">
              <a:solidFill>
                <a:schemeClr val="bg2"/>
              </a:solidFill>
              <a:ea typeface="Calibri"/>
              <a:cs typeface="Calibri"/>
            </a:endParaRPr>
          </a:p>
          <a:p>
            <a:pPr marL="297180" indent="0">
              <a:spcBef>
                <a:spcPts val="100"/>
              </a:spcBef>
              <a:buNone/>
            </a:pPr>
            <a:endParaRPr lang="en-US" sz="2000" b="1">
              <a:solidFill>
                <a:schemeClr val="bg2"/>
              </a:solidFill>
              <a:ea typeface="Calibri"/>
              <a:cs typeface="Calibri"/>
            </a:endParaRPr>
          </a:p>
          <a:p>
            <a:pPr marL="297180" indent="0">
              <a:spcBef>
                <a:spcPts val="100"/>
              </a:spcBef>
              <a:buNone/>
            </a:pPr>
            <a:endParaRPr lang="en-US" sz="2000" b="1">
              <a:solidFill>
                <a:schemeClr val="bg2"/>
              </a:solidFill>
              <a:ea typeface="Calibri"/>
              <a:cs typeface="Calibri"/>
            </a:endParaRPr>
          </a:p>
          <a:p>
            <a:pPr marL="297180" indent="0">
              <a:spcBef>
                <a:spcPts val="100"/>
              </a:spcBef>
              <a:buNone/>
            </a:pPr>
            <a:endParaRPr lang="en-US" sz="2000" b="1">
              <a:solidFill>
                <a:schemeClr val="bg2"/>
              </a:solidFill>
              <a:latin typeface="Calibri"/>
              <a:ea typeface="Calibri"/>
              <a:cs typeface="Calibri"/>
            </a:endParaRPr>
          </a:p>
          <a:p>
            <a:pPr marL="297180" indent="0">
              <a:spcBef>
                <a:spcPts val="100"/>
              </a:spcBef>
              <a:buNone/>
            </a:pPr>
            <a:endParaRPr lang="en-US" sz="2000" b="1">
              <a:solidFill>
                <a:schemeClr val="bg2"/>
              </a:solidFill>
              <a:latin typeface="Calibri"/>
              <a:ea typeface="Calibri"/>
              <a:cs typeface="Calibri"/>
            </a:endParaRPr>
          </a:p>
          <a:p>
            <a:pPr marL="297180" indent="0">
              <a:spcBef>
                <a:spcPts val="100"/>
              </a:spcBef>
              <a:buNone/>
            </a:pPr>
            <a:endParaRPr lang="en-US" sz="2000" b="1">
              <a:solidFill>
                <a:schemeClr val="bg2"/>
              </a:solidFill>
              <a:latin typeface="Calibri"/>
              <a:ea typeface="Calibri"/>
              <a:cs typeface="Calibri"/>
            </a:endParaRPr>
          </a:p>
          <a:p>
            <a:pPr marL="297180" indent="0">
              <a:spcBef>
                <a:spcPts val="100"/>
              </a:spcBef>
              <a:buNone/>
            </a:pPr>
            <a:endParaRPr lang="en-US" sz="2000" b="1">
              <a:solidFill>
                <a:schemeClr val="bg2"/>
              </a:solidFill>
              <a:ea typeface="Calibri"/>
              <a:cs typeface="Calibri"/>
            </a:endParaRPr>
          </a:p>
          <a:p>
            <a:pPr marL="297180" indent="0">
              <a:spcBef>
                <a:spcPts val="100"/>
              </a:spcBef>
              <a:buNone/>
            </a:pPr>
            <a:endParaRPr lang="en-US" sz="2000" b="1">
              <a:solidFill>
                <a:srgbClr val="F83797"/>
              </a:solidFill>
              <a:latin typeface="Calibri"/>
              <a:ea typeface="Calibri"/>
              <a:cs typeface="Calibri"/>
            </a:endParaRPr>
          </a:p>
          <a:p>
            <a:pPr marL="297180" indent="0">
              <a:spcBef>
                <a:spcPts val="100"/>
              </a:spcBef>
              <a:buNone/>
            </a:pPr>
            <a:endParaRPr lang="en-US" sz="2000" b="1">
              <a:solidFill>
                <a:srgbClr val="F83797"/>
              </a:solidFill>
              <a:latin typeface="Calibri"/>
              <a:ea typeface="Calibri"/>
              <a:cs typeface="Calibri"/>
            </a:endParaRPr>
          </a:p>
          <a:p>
            <a:pPr marL="582930" indent="-285750">
              <a:spcBef>
                <a:spcPts val="100"/>
              </a:spcBef>
            </a:pPr>
            <a:endParaRPr lang="en-US">
              <a:solidFill>
                <a:srgbClr val="FFFFFF"/>
              </a:solidFill>
              <a:latin typeface="Quicksand Medium" panose="020B0604020202020204" charset="0"/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445FBF-6F0B-413E-573C-5678E363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04" y="571697"/>
            <a:ext cx="7704000" cy="457200"/>
          </a:xfrm>
        </p:spPr>
        <p:txBody>
          <a:bodyPr/>
          <a:lstStyle/>
          <a:p>
            <a:r>
              <a:rPr lang="en-US" sz="3200">
                <a:solidFill>
                  <a:schemeClr val="bg2"/>
                </a:solidFill>
                <a:latin typeface="Dosis" pitchFamily="2" charset="0"/>
                <a:ea typeface="Calibri"/>
                <a:cs typeface="Calibri"/>
              </a:rPr>
              <a:t>Student side(cont.)</a:t>
            </a:r>
            <a:endParaRPr lang="en-US" sz="3200">
              <a:solidFill>
                <a:schemeClr val="bg2"/>
              </a:solidFill>
              <a:latin typeface="Dosis" pitchFamily="2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1D5DBCF-294A-78C0-88F1-8E16A3233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1" y="1682150"/>
            <a:ext cx="3817983" cy="2889851"/>
          </a:xfrm>
          <a:prstGeom prst="rect">
            <a:avLst/>
          </a:prstGeom>
        </p:spPr>
      </p:pic>
      <p:pic>
        <p:nvPicPr>
          <p:cNvPr id="4" name="Picture 3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BBAE4B15-09FD-307A-8060-B290CBA2B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039" y="1682150"/>
            <a:ext cx="3768769" cy="288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7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811F22-7D52-5CC7-B4C0-88D876417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640" y="1290394"/>
            <a:ext cx="7804720" cy="3319964"/>
          </a:xfrm>
        </p:spPr>
        <p:txBody>
          <a:bodyPr/>
          <a:lstStyle/>
          <a:p>
            <a:pPr>
              <a:buNone/>
            </a:pPr>
            <a:r>
              <a:rPr lang="en-US" sz="1400" b="1">
                <a:solidFill>
                  <a:schemeClr val="bg2"/>
                </a:solidFill>
              </a:rPr>
              <a:t>                                                            6. Edit profile</a:t>
            </a:r>
            <a:endParaRPr lang="en-US" sz="1400">
              <a:solidFill>
                <a:schemeClr val="bg2"/>
              </a:solidFill>
            </a:endParaRPr>
          </a:p>
          <a:p>
            <a:pPr>
              <a:buNone/>
            </a:pPr>
            <a:endParaRPr lang="en-US" sz="1400" b="1">
              <a:solidFill>
                <a:schemeClr val="bg2"/>
              </a:solidFill>
            </a:endParaRPr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endParaRPr lang="en-US"/>
          </a:p>
        </p:txBody>
      </p:sp>
      <p:sp>
        <p:nvSpPr>
          <p:cNvPr id="7" name="Google Shape;381;p42">
            <a:extLst>
              <a:ext uri="{FF2B5EF4-FFF2-40B4-BE49-F238E27FC236}">
                <a16:creationId xmlns:a16="http://schemas.microsoft.com/office/drawing/2014/main" id="{F22A6DF0-83F4-3C0B-B8C2-7E3B60E00247}"/>
              </a:ext>
            </a:extLst>
          </p:cNvPr>
          <p:cNvSpPr/>
          <p:nvPr/>
        </p:nvSpPr>
        <p:spPr>
          <a:xfrm>
            <a:off x="542352" y="49246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9362CE79-AE1B-B4EB-FA18-E949B8BFD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04" y="571697"/>
            <a:ext cx="7704000" cy="457200"/>
          </a:xfrm>
        </p:spPr>
        <p:txBody>
          <a:bodyPr/>
          <a:lstStyle/>
          <a:p>
            <a:r>
              <a:rPr lang="en-US" sz="3200">
                <a:solidFill>
                  <a:schemeClr val="bg2"/>
                </a:solidFill>
                <a:latin typeface="Dosis" pitchFamily="2" charset="0"/>
                <a:ea typeface="Calibri"/>
                <a:cs typeface="Calibri"/>
              </a:rPr>
              <a:t>Student side(cont.)</a:t>
            </a:r>
            <a:endParaRPr lang="en-US" sz="3200">
              <a:solidFill>
                <a:schemeClr val="bg2"/>
              </a:solidFill>
              <a:latin typeface="Dosis" pitchFamily="2" charset="0"/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3470E90-BF25-62A4-5DA0-80CD912C5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35" y="1722167"/>
            <a:ext cx="7041313" cy="28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4D2E356F-1CF7-BCC2-0E7B-79418513E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>
            <a:extLst>
              <a:ext uri="{FF2B5EF4-FFF2-40B4-BE49-F238E27FC236}">
                <a16:creationId xmlns:a16="http://schemas.microsoft.com/office/drawing/2014/main" id="{B12BA0C3-080C-1B1A-65C3-2724DB2FC6D6}"/>
              </a:ext>
            </a:extLst>
          </p:cNvPr>
          <p:cNvSpPr/>
          <p:nvPr/>
        </p:nvSpPr>
        <p:spPr>
          <a:xfrm>
            <a:off x="1216500" y="1116756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>
            <a:extLst>
              <a:ext uri="{FF2B5EF4-FFF2-40B4-BE49-F238E27FC236}">
                <a16:creationId xmlns:a16="http://schemas.microsoft.com/office/drawing/2014/main" id="{20305DDD-A10E-FEA8-4D95-29490E03A96C}"/>
              </a:ext>
            </a:extLst>
          </p:cNvPr>
          <p:cNvSpPr/>
          <p:nvPr/>
        </p:nvSpPr>
        <p:spPr>
          <a:xfrm>
            <a:off x="1983854" y="1699913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>
            <a:extLst>
              <a:ext uri="{FF2B5EF4-FFF2-40B4-BE49-F238E27FC236}">
                <a16:creationId xmlns:a16="http://schemas.microsoft.com/office/drawing/2014/main" id="{90813B80-0933-7E6C-2E75-8778B1AB1F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58919" y="1890113"/>
            <a:ext cx="5130230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>
                <a:solidFill>
                  <a:schemeClr val="dk2"/>
                </a:solidFill>
              </a:rPr>
              <a:t>AI course recommendation</a:t>
            </a:r>
            <a:endParaRPr sz="4800"/>
          </a:p>
        </p:txBody>
      </p:sp>
      <p:sp>
        <p:nvSpPr>
          <p:cNvPr id="375" name="Google Shape;375;p41">
            <a:extLst>
              <a:ext uri="{FF2B5EF4-FFF2-40B4-BE49-F238E27FC236}">
                <a16:creationId xmlns:a16="http://schemas.microsoft.com/office/drawing/2014/main" id="{AF0E8E1E-6AD2-BA2C-5859-BC5B5E680C2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090119" y="1890113"/>
            <a:ext cx="95627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051194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>
          <a:extLst>
            <a:ext uri="{FF2B5EF4-FFF2-40B4-BE49-F238E27FC236}">
              <a16:creationId xmlns:a16="http://schemas.microsoft.com/office/drawing/2014/main" id="{B4F99DFB-6934-ABC4-B06A-05B100129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9">
            <a:extLst>
              <a:ext uri="{FF2B5EF4-FFF2-40B4-BE49-F238E27FC236}">
                <a16:creationId xmlns:a16="http://schemas.microsoft.com/office/drawing/2014/main" id="{F407270C-3F36-A448-E066-1C92B998DDBD}"/>
              </a:ext>
            </a:extLst>
          </p:cNvPr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9">
            <a:extLst>
              <a:ext uri="{FF2B5EF4-FFF2-40B4-BE49-F238E27FC236}">
                <a16:creationId xmlns:a16="http://schemas.microsoft.com/office/drawing/2014/main" id="{424FD0AD-D91E-AFED-C275-CAA7437654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AI course recommendation</a:t>
            </a:r>
            <a:endParaRPr/>
          </a:p>
        </p:txBody>
      </p:sp>
      <p:sp>
        <p:nvSpPr>
          <p:cNvPr id="867" name="Google Shape;867;p59">
            <a:extLst>
              <a:ext uri="{FF2B5EF4-FFF2-40B4-BE49-F238E27FC236}">
                <a16:creationId xmlns:a16="http://schemas.microsoft.com/office/drawing/2014/main" id="{F34229B7-3662-2692-0084-75B99406A7AB}"/>
              </a:ext>
            </a:extLst>
          </p:cNvPr>
          <p:cNvSpPr txBox="1"/>
          <p:nvPr/>
        </p:nvSpPr>
        <p:spPr>
          <a:xfrm>
            <a:off x="947371" y="1767667"/>
            <a:ext cx="4002308" cy="51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Quicksand Medium" panose="020B0604020202020204" charset="0"/>
                <a:cs typeface="Mangal" panose="02040503050203030202" pitchFamily="18" charset="0"/>
              </a:rPr>
              <a:t>Search-based           recommendation system 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2" name="Google Shape;872;p59">
            <a:extLst>
              <a:ext uri="{FF2B5EF4-FFF2-40B4-BE49-F238E27FC236}">
                <a16:creationId xmlns:a16="http://schemas.microsoft.com/office/drawing/2014/main" id="{C0B82AFB-D26C-04D4-1DB3-3C3137E33068}"/>
              </a:ext>
            </a:extLst>
          </p:cNvPr>
          <p:cNvSpPr txBox="1"/>
          <p:nvPr/>
        </p:nvSpPr>
        <p:spPr>
          <a:xfrm>
            <a:off x="948970" y="2706190"/>
            <a:ext cx="3315422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5080">
              <a:spcBef>
                <a:spcPts val="100"/>
              </a:spcBef>
            </a:pPr>
            <a:r>
              <a:rPr lang="en" sz="2000" b="1">
                <a:solidFill>
                  <a:schemeClr val="bg1"/>
                </a:solidFill>
                <a:latin typeface="Quicksand Medium" panose="020B0604020202020204" charset="0"/>
              </a:rPr>
              <a:t>Present Work</a:t>
            </a:r>
            <a:endParaRPr lang="en-US" sz="2000" b="1" spc="-215">
              <a:solidFill>
                <a:schemeClr val="bg1"/>
              </a:solidFill>
              <a:latin typeface="Quicksand Medium" panose="020B0604020202020204" charset="0"/>
              <a:cs typeface="Microsoft Sans Serif"/>
            </a:endParaRPr>
          </a:p>
        </p:txBody>
      </p:sp>
      <p:sp>
        <p:nvSpPr>
          <p:cNvPr id="873" name="Google Shape;873;p59">
            <a:extLst>
              <a:ext uri="{FF2B5EF4-FFF2-40B4-BE49-F238E27FC236}">
                <a16:creationId xmlns:a16="http://schemas.microsoft.com/office/drawing/2014/main" id="{A2CD5C29-C98F-A183-A1FA-84EC29A6C978}"/>
              </a:ext>
            </a:extLst>
          </p:cNvPr>
          <p:cNvSpPr/>
          <p:nvPr/>
        </p:nvSpPr>
        <p:spPr>
          <a:xfrm>
            <a:off x="5191070" y="1534480"/>
            <a:ext cx="786300" cy="7863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59">
            <a:extLst>
              <a:ext uri="{FF2B5EF4-FFF2-40B4-BE49-F238E27FC236}">
                <a16:creationId xmlns:a16="http://schemas.microsoft.com/office/drawing/2014/main" id="{B44F1355-7AC6-9379-F7DD-8C03AF84B6FA}"/>
              </a:ext>
            </a:extLst>
          </p:cNvPr>
          <p:cNvSpPr/>
          <p:nvPr/>
        </p:nvSpPr>
        <p:spPr>
          <a:xfrm>
            <a:off x="5191070" y="2591939"/>
            <a:ext cx="786300" cy="7863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59">
            <a:extLst>
              <a:ext uri="{FF2B5EF4-FFF2-40B4-BE49-F238E27FC236}">
                <a16:creationId xmlns:a16="http://schemas.microsoft.com/office/drawing/2014/main" id="{D1808BF5-9BEF-8663-65C7-2E145E827D37}"/>
              </a:ext>
            </a:extLst>
          </p:cNvPr>
          <p:cNvSpPr/>
          <p:nvPr/>
        </p:nvSpPr>
        <p:spPr>
          <a:xfrm>
            <a:off x="5191070" y="3656357"/>
            <a:ext cx="786300" cy="7863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59">
            <a:extLst>
              <a:ext uri="{FF2B5EF4-FFF2-40B4-BE49-F238E27FC236}">
                <a16:creationId xmlns:a16="http://schemas.microsoft.com/office/drawing/2014/main" id="{79437845-13E7-A3A0-C8D5-71C864966AEA}"/>
              </a:ext>
            </a:extLst>
          </p:cNvPr>
          <p:cNvSpPr/>
          <p:nvPr/>
        </p:nvSpPr>
        <p:spPr>
          <a:xfrm>
            <a:off x="6821660" y="1653280"/>
            <a:ext cx="592500" cy="5487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59">
            <a:extLst>
              <a:ext uri="{FF2B5EF4-FFF2-40B4-BE49-F238E27FC236}">
                <a16:creationId xmlns:a16="http://schemas.microsoft.com/office/drawing/2014/main" id="{0C8BACDE-387D-74F2-E2F2-482338DF5B13}"/>
              </a:ext>
            </a:extLst>
          </p:cNvPr>
          <p:cNvSpPr txBox="1"/>
          <p:nvPr/>
        </p:nvSpPr>
        <p:spPr>
          <a:xfrm flipH="1">
            <a:off x="6821799" y="1744780"/>
            <a:ext cx="59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01</a:t>
            </a:r>
            <a:endParaRPr sz="25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8" name="Google Shape;878;p59">
            <a:extLst>
              <a:ext uri="{FF2B5EF4-FFF2-40B4-BE49-F238E27FC236}">
                <a16:creationId xmlns:a16="http://schemas.microsoft.com/office/drawing/2014/main" id="{7EAE3760-E601-6220-ACC9-4F1D3A777ADB}"/>
              </a:ext>
            </a:extLst>
          </p:cNvPr>
          <p:cNvSpPr/>
          <p:nvPr/>
        </p:nvSpPr>
        <p:spPr>
          <a:xfrm>
            <a:off x="6821660" y="2710739"/>
            <a:ext cx="592500" cy="5487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59">
            <a:extLst>
              <a:ext uri="{FF2B5EF4-FFF2-40B4-BE49-F238E27FC236}">
                <a16:creationId xmlns:a16="http://schemas.microsoft.com/office/drawing/2014/main" id="{660A9113-8CD0-1D44-09AB-D9E25B20CC8A}"/>
              </a:ext>
            </a:extLst>
          </p:cNvPr>
          <p:cNvSpPr txBox="1"/>
          <p:nvPr/>
        </p:nvSpPr>
        <p:spPr>
          <a:xfrm flipH="1">
            <a:off x="6821799" y="2802239"/>
            <a:ext cx="59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02</a:t>
            </a:r>
            <a:endParaRPr sz="25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0" name="Google Shape;880;p59">
            <a:extLst>
              <a:ext uri="{FF2B5EF4-FFF2-40B4-BE49-F238E27FC236}">
                <a16:creationId xmlns:a16="http://schemas.microsoft.com/office/drawing/2014/main" id="{2B38B550-5CB7-F28B-2F76-E9A90917E022}"/>
              </a:ext>
            </a:extLst>
          </p:cNvPr>
          <p:cNvSpPr/>
          <p:nvPr/>
        </p:nvSpPr>
        <p:spPr>
          <a:xfrm>
            <a:off x="6821660" y="3775157"/>
            <a:ext cx="592500" cy="5487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9">
            <a:extLst>
              <a:ext uri="{FF2B5EF4-FFF2-40B4-BE49-F238E27FC236}">
                <a16:creationId xmlns:a16="http://schemas.microsoft.com/office/drawing/2014/main" id="{34E761CA-2D76-8E24-83A6-9CA0CF0D2548}"/>
              </a:ext>
            </a:extLst>
          </p:cNvPr>
          <p:cNvSpPr txBox="1"/>
          <p:nvPr/>
        </p:nvSpPr>
        <p:spPr>
          <a:xfrm flipH="1">
            <a:off x="6821799" y="3866657"/>
            <a:ext cx="59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03</a:t>
            </a:r>
            <a:endParaRPr sz="25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82" name="Google Shape;882;p59">
            <a:extLst>
              <a:ext uri="{FF2B5EF4-FFF2-40B4-BE49-F238E27FC236}">
                <a16:creationId xmlns:a16="http://schemas.microsoft.com/office/drawing/2014/main" id="{CEFF5D41-48E5-D23E-5E5C-D842925A466C}"/>
              </a:ext>
            </a:extLst>
          </p:cNvPr>
          <p:cNvCxnSpPr>
            <a:stCxn id="873" idx="3"/>
            <a:endCxn id="877" idx="3"/>
          </p:cNvCxnSpPr>
          <p:nvPr/>
        </p:nvCxnSpPr>
        <p:spPr>
          <a:xfrm>
            <a:off x="5977370" y="1927630"/>
            <a:ext cx="844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3" name="Google Shape;883;p59">
            <a:extLst>
              <a:ext uri="{FF2B5EF4-FFF2-40B4-BE49-F238E27FC236}">
                <a16:creationId xmlns:a16="http://schemas.microsoft.com/office/drawing/2014/main" id="{1B52F6BB-AD73-1D89-F51B-DB0C152131A6}"/>
              </a:ext>
            </a:extLst>
          </p:cNvPr>
          <p:cNvCxnSpPr>
            <a:stCxn id="874" idx="3"/>
            <a:endCxn id="879" idx="3"/>
          </p:cNvCxnSpPr>
          <p:nvPr/>
        </p:nvCxnSpPr>
        <p:spPr>
          <a:xfrm>
            <a:off x="5977370" y="2985089"/>
            <a:ext cx="844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4" name="Google Shape;884;p59">
            <a:extLst>
              <a:ext uri="{FF2B5EF4-FFF2-40B4-BE49-F238E27FC236}">
                <a16:creationId xmlns:a16="http://schemas.microsoft.com/office/drawing/2014/main" id="{D259678B-0497-8E4B-A93D-B8CFF62F5CE1}"/>
              </a:ext>
            </a:extLst>
          </p:cNvPr>
          <p:cNvCxnSpPr>
            <a:stCxn id="875" idx="3"/>
            <a:endCxn id="881" idx="3"/>
          </p:cNvCxnSpPr>
          <p:nvPr/>
        </p:nvCxnSpPr>
        <p:spPr>
          <a:xfrm>
            <a:off x="5977370" y="4049507"/>
            <a:ext cx="844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59">
            <a:extLst>
              <a:ext uri="{FF2B5EF4-FFF2-40B4-BE49-F238E27FC236}">
                <a16:creationId xmlns:a16="http://schemas.microsoft.com/office/drawing/2014/main" id="{33E5A85A-0C4A-A769-F70E-81FC7B3A274E}"/>
              </a:ext>
            </a:extLst>
          </p:cNvPr>
          <p:cNvCxnSpPr>
            <a:stCxn id="877" idx="1"/>
            <a:endCxn id="879" idx="1"/>
          </p:cNvCxnSpPr>
          <p:nvPr/>
        </p:nvCxnSpPr>
        <p:spPr>
          <a:xfrm>
            <a:off x="7414299" y="1927630"/>
            <a:ext cx="600" cy="1057500"/>
          </a:xfrm>
          <a:prstGeom prst="curvedConnector3">
            <a:avLst>
              <a:gd name="adj1" fmla="val 9820019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6" name="Google Shape;886;p59">
            <a:extLst>
              <a:ext uri="{FF2B5EF4-FFF2-40B4-BE49-F238E27FC236}">
                <a16:creationId xmlns:a16="http://schemas.microsoft.com/office/drawing/2014/main" id="{96804C47-7611-0198-C8AF-9A631E292015}"/>
              </a:ext>
            </a:extLst>
          </p:cNvPr>
          <p:cNvCxnSpPr>
            <a:stCxn id="879" idx="1"/>
            <a:endCxn id="881" idx="1"/>
          </p:cNvCxnSpPr>
          <p:nvPr/>
        </p:nvCxnSpPr>
        <p:spPr>
          <a:xfrm>
            <a:off x="7414299" y="2985089"/>
            <a:ext cx="600" cy="1064400"/>
          </a:xfrm>
          <a:prstGeom prst="curvedConnector3">
            <a:avLst>
              <a:gd name="adj1" fmla="val 9780852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7" name="Google Shape;887;p59">
            <a:extLst>
              <a:ext uri="{FF2B5EF4-FFF2-40B4-BE49-F238E27FC236}">
                <a16:creationId xmlns:a16="http://schemas.microsoft.com/office/drawing/2014/main" id="{3B42879A-EA9C-E217-339D-9EFAF17D9F4B}"/>
              </a:ext>
            </a:extLst>
          </p:cNvPr>
          <p:cNvGrpSpPr/>
          <p:nvPr/>
        </p:nvGrpSpPr>
        <p:grpSpPr>
          <a:xfrm>
            <a:off x="5372226" y="1648753"/>
            <a:ext cx="423989" cy="557755"/>
            <a:chOff x="7001475" y="1961325"/>
            <a:chExt cx="326900" cy="433275"/>
          </a:xfrm>
        </p:grpSpPr>
        <p:sp>
          <p:nvSpPr>
            <p:cNvPr id="888" name="Google Shape;888;p59">
              <a:extLst>
                <a:ext uri="{FF2B5EF4-FFF2-40B4-BE49-F238E27FC236}">
                  <a16:creationId xmlns:a16="http://schemas.microsoft.com/office/drawing/2014/main" id="{1B844FE4-433E-D4E4-03F5-12051E8C7B2B}"/>
                </a:ext>
              </a:extLst>
            </p:cNvPr>
            <p:cNvSpPr/>
            <p:nvPr/>
          </p:nvSpPr>
          <p:spPr>
            <a:xfrm>
              <a:off x="7052450" y="2012300"/>
              <a:ext cx="224950" cy="132550"/>
            </a:xfrm>
            <a:custGeom>
              <a:avLst/>
              <a:gdLst/>
              <a:ahLst/>
              <a:cxnLst/>
              <a:rect l="l" t="t" r="r" b="b"/>
              <a:pathLst>
                <a:path w="8998" h="5302" extrusionOk="0">
                  <a:moveTo>
                    <a:pt x="8488" y="510"/>
                  </a:moveTo>
                  <a:lnTo>
                    <a:pt x="8488" y="4792"/>
                  </a:lnTo>
                  <a:lnTo>
                    <a:pt x="510" y="4792"/>
                  </a:lnTo>
                  <a:lnTo>
                    <a:pt x="510" y="510"/>
                  </a:lnTo>
                  <a:close/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1" y="5046"/>
                  </a:lnTo>
                  <a:lnTo>
                    <a:pt x="26" y="5148"/>
                  </a:lnTo>
                  <a:lnTo>
                    <a:pt x="77" y="5225"/>
                  </a:lnTo>
                  <a:lnTo>
                    <a:pt x="154" y="5276"/>
                  </a:lnTo>
                  <a:lnTo>
                    <a:pt x="256" y="5301"/>
                  </a:lnTo>
                  <a:lnTo>
                    <a:pt x="8742" y="5301"/>
                  </a:lnTo>
                  <a:lnTo>
                    <a:pt x="8844" y="5276"/>
                  </a:lnTo>
                  <a:lnTo>
                    <a:pt x="8921" y="5225"/>
                  </a:lnTo>
                  <a:lnTo>
                    <a:pt x="8972" y="5148"/>
                  </a:lnTo>
                  <a:lnTo>
                    <a:pt x="8997" y="5046"/>
                  </a:lnTo>
                  <a:lnTo>
                    <a:pt x="8997" y="255"/>
                  </a:lnTo>
                  <a:lnTo>
                    <a:pt x="8972" y="153"/>
                  </a:lnTo>
                  <a:lnTo>
                    <a:pt x="8921" y="77"/>
                  </a:lnTo>
                  <a:lnTo>
                    <a:pt x="8844" y="26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9">
              <a:extLst>
                <a:ext uri="{FF2B5EF4-FFF2-40B4-BE49-F238E27FC236}">
                  <a16:creationId xmlns:a16="http://schemas.microsoft.com/office/drawing/2014/main" id="{A16839E9-7B10-DE7A-A553-1FA82A1CF7BF}"/>
                </a:ext>
              </a:extLst>
            </p:cNvPr>
            <p:cNvSpPr/>
            <p:nvPr/>
          </p:nvSpPr>
          <p:spPr>
            <a:xfrm>
              <a:off x="7001475" y="2169025"/>
              <a:ext cx="326900" cy="225575"/>
            </a:xfrm>
            <a:custGeom>
              <a:avLst/>
              <a:gdLst/>
              <a:ahLst/>
              <a:cxnLst/>
              <a:rect l="l" t="t" r="r" b="b"/>
              <a:pathLst>
                <a:path w="13076" h="9023" extrusionOk="0">
                  <a:moveTo>
                    <a:pt x="12591" y="6959"/>
                  </a:moveTo>
                  <a:lnTo>
                    <a:pt x="12591" y="7494"/>
                  </a:lnTo>
                  <a:lnTo>
                    <a:pt x="1403" y="7494"/>
                  </a:lnTo>
                  <a:lnTo>
                    <a:pt x="1301" y="7519"/>
                  </a:lnTo>
                  <a:lnTo>
                    <a:pt x="1224" y="7570"/>
                  </a:lnTo>
                  <a:lnTo>
                    <a:pt x="1173" y="7647"/>
                  </a:lnTo>
                  <a:lnTo>
                    <a:pt x="1148" y="7749"/>
                  </a:lnTo>
                  <a:lnTo>
                    <a:pt x="1173" y="7851"/>
                  </a:lnTo>
                  <a:lnTo>
                    <a:pt x="1224" y="7927"/>
                  </a:lnTo>
                  <a:lnTo>
                    <a:pt x="1301" y="7978"/>
                  </a:lnTo>
                  <a:lnTo>
                    <a:pt x="1403" y="8003"/>
                  </a:lnTo>
                  <a:lnTo>
                    <a:pt x="12591" y="8003"/>
                  </a:lnTo>
                  <a:lnTo>
                    <a:pt x="12591" y="8513"/>
                  </a:lnTo>
                  <a:lnTo>
                    <a:pt x="842" y="8513"/>
                  </a:lnTo>
                  <a:lnTo>
                    <a:pt x="765" y="8488"/>
                  </a:lnTo>
                  <a:lnTo>
                    <a:pt x="689" y="8437"/>
                  </a:lnTo>
                  <a:lnTo>
                    <a:pt x="612" y="8386"/>
                  </a:lnTo>
                  <a:lnTo>
                    <a:pt x="562" y="8335"/>
                  </a:lnTo>
                  <a:lnTo>
                    <a:pt x="536" y="8258"/>
                  </a:lnTo>
                  <a:lnTo>
                    <a:pt x="511" y="8182"/>
                  </a:lnTo>
                  <a:lnTo>
                    <a:pt x="485" y="8080"/>
                  </a:lnTo>
                  <a:lnTo>
                    <a:pt x="485" y="7392"/>
                  </a:lnTo>
                  <a:lnTo>
                    <a:pt x="511" y="7315"/>
                  </a:lnTo>
                  <a:lnTo>
                    <a:pt x="536" y="7239"/>
                  </a:lnTo>
                  <a:lnTo>
                    <a:pt x="562" y="7162"/>
                  </a:lnTo>
                  <a:lnTo>
                    <a:pt x="612" y="7086"/>
                  </a:lnTo>
                  <a:lnTo>
                    <a:pt x="689" y="7035"/>
                  </a:lnTo>
                  <a:lnTo>
                    <a:pt x="765" y="7009"/>
                  </a:lnTo>
                  <a:lnTo>
                    <a:pt x="842" y="6984"/>
                  </a:lnTo>
                  <a:lnTo>
                    <a:pt x="918" y="6959"/>
                  </a:lnTo>
                  <a:close/>
                  <a:moveTo>
                    <a:pt x="12820" y="1"/>
                  </a:moveTo>
                  <a:lnTo>
                    <a:pt x="12744" y="26"/>
                  </a:lnTo>
                  <a:lnTo>
                    <a:pt x="12642" y="77"/>
                  </a:lnTo>
                  <a:lnTo>
                    <a:pt x="12591" y="154"/>
                  </a:lnTo>
                  <a:lnTo>
                    <a:pt x="12591" y="256"/>
                  </a:lnTo>
                  <a:lnTo>
                    <a:pt x="12591" y="6474"/>
                  </a:lnTo>
                  <a:lnTo>
                    <a:pt x="918" y="6474"/>
                  </a:lnTo>
                  <a:lnTo>
                    <a:pt x="714" y="6500"/>
                  </a:lnTo>
                  <a:lnTo>
                    <a:pt x="485" y="6576"/>
                  </a:lnTo>
                  <a:lnTo>
                    <a:pt x="485" y="3645"/>
                  </a:lnTo>
                  <a:lnTo>
                    <a:pt x="485" y="3543"/>
                  </a:lnTo>
                  <a:lnTo>
                    <a:pt x="434" y="3467"/>
                  </a:lnTo>
                  <a:lnTo>
                    <a:pt x="332" y="3416"/>
                  </a:lnTo>
                  <a:lnTo>
                    <a:pt x="230" y="3390"/>
                  </a:lnTo>
                  <a:lnTo>
                    <a:pt x="154" y="3416"/>
                  </a:lnTo>
                  <a:lnTo>
                    <a:pt x="52" y="3467"/>
                  </a:lnTo>
                  <a:lnTo>
                    <a:pt x="1" y="3543"/>
                  </a:lnTo>
                  <a:lnTo>
                    <a:pt x="1" y="3645"/>
                  </a:lnTo>
                  <a:lnTo>
                    <a:pt x="1" y="8080"/>
                  </a:lnTo>
                  <a:lnTo>
                    <a:pt x="1" y="8284"/>
                  </a:lnTo>
                  <a:lnTo>
                    <a:pt x="52" y="8462"/>
                  </a:lnTo>
                  <a:lnTo>
                    <a:pt x="154" y="8615"/>
                  </a:lnTo>
                  <a:lnTo>
                    <a:pt x="256" y="8743"/>
                  </a:lnTo>
                  <a:lnTo>
                    <a:pt x="409" y="8870"/>
                  </a:lnTo>
                  <a:lnTo>
                    <a:pt x="562" y="8946"/>
                  </a:lnTo>
                  <a:lnTo>
                    <a:pt x="740" y="8997"/>
                  </a:lnTo>
                  <a:lnTo>
                    <a:pt x="918" y="9023"/>
                  </a:lnTo>
                  <a:lnTo>
                    <a:pt x="12820" y="9023"/>
                  </a:lnTo>
                  <a:lnTo>
                    <a:pt x="12922" y="8997"/>
                  </a:lnTo>
                  <a:lnTo>
                    <a:pt x="13024" y="8946"/>
                  </a:lnTo>
                  <a:lnTo>
                    <a:pt x="13075" y="8870"/>
                  </a:lnTo>
                  <a:lnTo>
                    <a:pt x="13075" y="8768"/>
                  </a:lnTo>
                  <a:lnTo>
                    <a:pt x="13075" y="256"/>
                  </a:lnTo>
                  <a:lnTo>
                    <a:pt x="13075" y="154"/>
                  </a:lnTo>
                  <a:lnTo>
                    <a:pt x="13024" y="77"/>
                  </a:lnTo>
                  <a:lnTo>
                    <a:pt x="12922" y="26"/>
                  </a:lnTo>
                  <a:lnTo>
                    <a:pt x="128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9">
              <a:extLst>
                <a:ext uri="{FF2B5EF4-FFF2-40B4-BE49-F238E27FC236}">
                  <a16:creationId xmlns:a16="http://schemas.microsoft.com/office/drawing/2014/main" id="{CA2E1A9F-C3EB-43BE-B2B6-B9B10173D0E9}"/>
                </a:ext>
              </a:extLst>
            </p:cNvPr>
            <p:cNvSpPr/>
            <p:nvPr/>
          </p:nvSpPr>
          <p:spPr>
            <a:xfrm>
              <a:off x="7001475" y="1961325"/>
              <a:ext cx="326900" cy="275900"/>
            </a:xfrm>
            <a:custGeom>
              <a:avLst/>
              <a:gdLst/>
              <a:ahLst/>
              <a:cxnLst/>
              <a:rect l="l" t="t" r="r" b="b"/>
              <a:pathLst>
                <a:path w="13076" h="11036" extrusionOk="0">
                  <a:moveTo>
                    <a:pt x="740" y="0"/>
                  </a:moveTo>
                  <a:lnTo>
                    <a:pt x="562" y="51"/>
                  </a:lnTo>
                  <a:lnTo>
                    <a:pt x="409" y="153"/>
                  </a:lnTo>
                  <a:lnTo>
                    <a:pt x="256" y="255"/>
                  </a:lnTo>
                  <a:lnTo>
                    <a:pt x="154" y="408"/>
                  </a:lnTo>
                  <a:lnTo>
                    <a:pt x="52" y="561"/>
                  </a:lnTo>
                  <a:lnTo>
                    <a:pt x="1" y="739"/>
                  </a:lnTo>
                  <a:lnTo>
                    <a:pt x="1" y="918"/>
                  </a:lnTo>
                  <a:lnTo>
                    <a:pt x="1" y="10781"/>
                  </a:lnTo>
                  <a:lnTo>
                    <a:pt x="1" y="10883"/>
                  </a:lnTo>
                  <a:lnTo>
                    <a:pt x="52" y="10959"/>
                  </a:lnTo>
                  <a:lnTo>
                    <a:pt x="154" y="11010"/>
                  </a:lnTo>
                  <a:lnTo>
                    <a:pt x="230" y="11036"/>
                  </a:lnTo>
                  <a:lnTo>
                    <a:pt x="332" y="11010"/>
                  </a:lnTo>
                  <a:lnTo>
                    <a:pt x="434" y="10959"/>
                  </a:lnTo>
                  <a:lnTo>
                    <a:pt x="485" y="10883"/>
                  </a:lnTo>
                  <a:lnTo>
                    <a:pt x="485" y="10781"/>
                  </a:lnTo>
                  <a:lnTo>
                    <a:pt x="485" y="918"/>
                  </a:lnTo>
                  <a:lnTo>
                    <a:pt x="511" y="841"/>
                  </a:lnTo>
                  <a:lnTo>
                    <a:pt x="536" y="765"/>
                  </a:lnTo>
                  <a:lnTo>
                    <a:pt x="562" y="688"/>
                  </a:lnTo>
                  <a:lnTo>
                    <a:pt x="612" y="612"/>
                  </a:lnTo>
                  <a:lnTo>
                    <a:pt x="689" y="561"/>
                  </a:lnTo>
                  <a:lnTo>
                    <a:pt x="765" y="536"/>
                  </a:lnTo>
                  <a:lnTo>
                    <a:pt x="842" y="510"/>
                  </a:lnTo>
                  <a:lnTo>
                    <a:pt x="12591" y="510"/>
                  </a:lnTo>
                  <a:lnTo>
                    <a:pt x="12591" y="7366"/>
                  </a:lnTo>
                  <a:lnTo>
                    <a:pt x="12591" y="7468"/>
                  </a:lnTo>
                  <a:lnTo>
                    <a:pt x="12642" y="7570"/>
                  </a:lnTo>
                  <a:lnTo>
                    <a:pt x="12744" y="7621"/>
                  </a:lnTo>
                  <a:lnTo>
                    <a:pt x="12922" y="7621"/>
                  </a:lnTo>
                  <a:lnTo>
                    <a:pt x="13024" y="7570"/>
                  </a:lnTo>
                  <a:lnTo>
                    <a:pt x="13075" y="7468"/>
                  </a:lnTo>
                  <a:lnTo>
                    <a:pt x="13075" y="7366"/>
                  </a:lnTo>
                  <a:lnTo>
                    <a:pt x="13075" y="255"/>
                  </a:lnTo>
                  <a:lnTo>
                    <a:pt x="13075" y="153"/>
                  </a:lnTo>
                  <a:lnTo>
                    <a:pt x="13024" y="77"/>
                  </a:lnTo>
                  <a:lnTo>
                    <a:pt x="12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9">
              <a:extLst>
                <a:ext uri="{FF2B5EF4-FFF2-40B4-BE49-F238E27FC236}">
                  <a16:creationId xmlns:a16="http://schemas.microsoft.com/office/drawing/2014/main" id="{2B264FC5-E81B-63E1-D4B3-4334E5A4506B}"/>
                </a:ext>
              </a:extLst>
            </p:cNvPr>
            <p:cNvSpPr/>
            <p:nvPr/>
          </p:nvSpPr>
          <p:spPr>
            <a:xfrm>
              <a:off x="7105975" y="2053700"/>
              <a:ext cx="38250" cy="49725"/>
            </a:xfrm>
            <a:custGeom>
              <a:avLst/>
              <a:gdLst/>
              <a:ahLst/>
              <a:cxnLst/>
              <a:rect l="l" t="t" r="r" b="b"/>
              <a:pathLst>
                <a:path w="1530" h="1989" extrusionOk="0">
                  <a:moveTo>
                    <a:pt x="306" y="1"/>
                  </a:moveTo>
                  <a:lnTo>
                    <a:pt x="204" y="26"/>
                  </a:lnTo>
                  <a:lnTo>
                    <a:pt x="102" y="52"/>
                  </a:lnTo>
                  <a:lnTo>
                    <a:pt x="26" y="128"/>
                  </a:lnTo>
                  <a:lnTo>
                    <a:pt x="1" y="230"/>
                  </a:lnTo>
                  <a:lnTo>
                    <a:pt x="1" y="307"/>
                  </a:lnTo>
                  <a:lnTo>
                    <a:pt x="52" y="409"/>
                  </a:lnTo>
                  <a:lnTo>
                    <a:pt x="459" y="995"/>
                  </a:lnTo>
                  <a:lnTo>
                    <a:pt x="52" y="1581"/>
                  </a:lnTo>
                  <a:lnTo>
                    <a:pt x="1" y="1683"/>
                  </a:lnTo>
                  <a:lnTo>
                    <a:pt x="1" y="1785"/>
                  </a:lnTo>
                  <a:lnTo>
                    <a:pt x="26" y="1861"/>
                  </a:lnTo>
                  <a:lnTo>
                    <a:pt x="102" y="1938"/>
                  </a:lnTo>
                  <a:lnTo>
                    <a:pt x="179" y="1963"/>
                  </a:lnTo>
                  <a:lnTo>
                    <a:pt x="255" y="1989"/>
                  </a:lnTo>
                  <a:lnTo>
                    <a:pt x="357" y="1963"/>
                  </a:lnTo>
                  <a:lnTo>
                    <a:pt x="408" y="1912"/>
                  </a:lnTo>
                  <a:lnTo>
                    <a:pt x="459" y="1887"/>
                  </a:lnTo>
                  <a:lnTo>
                    <a:pt x="765" y="1428"/>
                  </a:lnTo>
                  <a:lnTo>
                    <a:pt x="1071" y="1887"/>
                  </a:lnTo>
                  <a:lnTo>
                    <a:pt x="1122" y="1912"/>
                  </a:lnTo>
                  <a:lnTo>
                    <a:pt x="1173" y="1963"/>
                  </a:lnTo>
                  <a:lnTo>
                    <a:pt x="1275" y="1989"/>
                  </a:lnTo>
                  <a:lnTo>
                    <a:pt x="1351" y="1963"/>
                  </a:lnTo>
                  <a:lnTo>
                    <a:pt x="1428" y="1938"/>
                  </a:lnTo>
                  <a:lnTo>
                    <a:pt x="1504" y="1861"/>
                  </a:lnTo>
                  <a:lnTo>
                    <a:pt x="1530" y="1785"/>
                  </a:lnTo>
                  <a:lnTo>
                    <a:pt x="1530" y="1683"/>
                  </a:lnTo>
                  <a:lnTo>
                    <a:pt x="1479" y="1581"/>
                  </a:lnTo>
                  <a:lnTo>
                    <a:pt x="1071" y="995"/>
                  </a:lnTo>
                  <a:lnTo>
                    <a:pt x="1479" y="409"/>
                  </a:lnTo>
                  <a:lnTo>
                    <a:pt x="1530" y="307"/>
                  </a:lnTo>
                  <a:lnTo>
                    <a:pt x="1530" y="230"/>
                  </a:lnTo>
                  <a:lnTo>
                    <a:pt x="1504" y="128"/>
                  </a:lnTo>
                  <a:lnTo>
                    <a:pt x="1428" y="52"/>
                  </a:lnTo>
                  <a:lnTo>
                    <a:pt x="1326" y="26"/>
                  </a:lnTo>
                  <a:lnTo>
                    <a:pt x="1224" y="1"/>
                  </a:lnTo>
                  <a:lnTo>
                    <a:pt x="1147" y="52"/>
                  </a:lnTo>
                  <a:lnTo>
                    <a:pt x="1071" y="128"/>
                  </a:lnTo>
                  <a:lnTo>
                    <a:pt x="765" y="562"/>
                  </a:lnTo>
                  <a:lnTo>
                    <a:pt x="459" y="128"/>
                  </a:lnTo>
                  <a:lnTo>
                    <a:pt x="383" y="52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9">
              <a:extLst>
                <a:ext uri="{FF2B5EF4-FFF2-40B4-BE49-F238E27FC236}">
                  <a16:creationId xmlns:a16="http://schemas.microsoft.com/office/drawing/2014/main" id="{F7ACC06B-3983-19C1-9EB3-6139C0FADE72}"/>
                </a:ext>
              </a:extLst>
            </p:cNvPr>
            <p:cNvSpPr/>
            <p:nvPr/>
          </p:nvSpPr>
          <p:spPr>
            <a:xfrm>
              <a:off x="7188175" y="2053700"/>
              <a:ext cx="38250" cy="49725"/>
            </a:xfrm>
            <a:custGeom>
              <a:avLst/>
              <a:gdLst/>
              <a:ahLst/>
              <a:cxnLst/>
              <a:rect l="l" t="t" r="r" b="b"/>
              <a:pathLst>
                <a:path w="1530" h="1989" extrusionOk="0">
                  <a:moveTo>
                    <a:pt x="306" y="1"/>
                  </a:moveTo>
                  <a:lnTo>
                    <a:pt x="204" y="26"/>
                  </a:lnTo>
                  <a:lnTo>
                    <a:pt x="102" y="52"/>
                  </a:lnTo>
                  <a:lnTo>
                    <a:pt x="26" y="128"/>
                  </a:lnTo>
                  <a:lnTo>
                    <a:pt x="0" y="230"/>
                  </a:lnTo>
                  <a:lnTo>
                    <a:pt x="0" y="307"/>
                  </a:lnTo>
                  <a:lnTo>
                    <a:pt x="51" y="409"/>
                  </a:lnTo>
                  <a:lnTo>
                    <a:pt x="459" y="995"/>
                  </a:lnTo>
                  <a:lnTo>
                    <a:pt x="51" y="1581"/>
                  </a:lnTo>
                  <a:lnTo>
                    <a:pt x="0" y="1683"/>
                  </a:lnTo>
                  <a:lnTo>
                    <a:pt x="0" y="1785"/>
                  </a:lnTo>
                  <a:lnTo>
                    <a:pt x="26" y="1861"/>
                  </a:lnTo>
                  <a:lnTo>
                    <a:pt x="102" y="1938"/>
                  </a:lnTo>
                  <a:lnTo>
                    <a:pt x="179" y="1963"/>
                  </a:lnTo>
                  <a:lnTo>
                    <a:pt x="255" y="1989"/>
                  </a:lnTo>
                  <a:lnTo>
                    <a:pt x="357" y="1963"/>
                  </a:lnTo>
                  <a:lnTo>
                    <a:pt x="408" y="1912"/>
                  </a:lnTo>
                  <a:lnTo>
                    <a:pt x="459" y="1887"/>
                  </a:lnTo>
                  <a:lnTo>
                    <a:pt x="1478" y="409"/>
                  </a:lnTo>
                  <a:lnTo>
                    <a:pt x="1529" y="307"/>
                  </a:lnTo>
                  <a:lnTo>
                    <a:pt x="1529" y="230"/>
                  </a:lnTo>
                  <a:lnTo>
                    <a:pt x="1504" y="128"/>
                  </a:lnTo>
                  <a:lnTo>
                    <a:pt x="1427" y="52"/>
                  </a:lnTo>
                  <a:lnTo>
                    <a:pt x="1326" y="26"/>
                  </a:lnTo>
                  <a:lnTo>
                    <a:pt x="1224" y="1"/>
                  </a:lnTo>
                  <a:lnTo>
                    <a:pt x="1147" y="52"/>
                  </a:lnTo>
                  <a:lnTo>
                    <a:pt x="1071" y="128"/>
                  </a:lnTo>
                  <a:lnTo>
                    <a:pt x="765" y="562"/>
                  </a:lnTo>
                  <a:lnTo>
                    <a:pt x="459" y="128"/>
                  </a:lnTo>
                  <a:lnTo>
                    <a:pt x="383" y="52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9">
              <a:extLst>
                <a:ext uri="{FF2B5EF4-FFF2-40B4-BE49-F238E27FC236}">
                  <a16:creationId xmlns:a16="http://schemas.microsoft.com/office/drawing/2014/main" id="{D4F8353B-80A3-9A47-EB6A-0F83B457400E}"/>
                </a:ext>
              </a:extLst>
            </p:cNvPr>
            <p:cNvSpPr/>
            <p:nvPr/>
          </p:nvSpPr>
          <p:spPr>
            <a:xfrm>
              <a:off x="7146750" y="2059450"/>
              <a:ext cx="38900" cy="38250"/>
            </a:xfrm>
            <a:custGeom>
              <a:avLst/>
              <a:gdLst/>
              <a:ahLst/>
              <a:cxnLst/>
              <a:rect l="l" t="t" r="r" b="b"/>
              <a:pathLst>
                <a:path w="1556" h="1530" extrusionOk="0">
                  <a:moveTo>
                    <a:pt x="791" y="0"/>
                  </a:moveTo>
                  <a:lnTo>
                    <a:pt x="689" y="26"/>
                  </a:lnTo>
                  <a:lnTo>
                    <a:pt x="587" y="77"/>
                  </a:lnTo>
                  <a:lnTo>
                    <a:pt x="536" y="153"/>
                  </a:lnTo>
                  <a:lnTo>
                    <a:pt x="536" y="255"/>
                  </a:lnTo>
                  <a:lnTo>
                    <a:pt x="536" y="510"/>
                  </a:lnTo>
                  <a:lnTo>
                    <a:pt x="256" y="510"/>
                  </a:lnTo>
                  <a:lnTo>
                    <a:pt x="154" y="535"/>
                  </a:lnTo>
                  <a:lnTo>
                    <a:pt x="77" y="586"/>
                  </a:lnTo>
                  <a:lnTo>
                    <a:pt x="26" y="663"/>
                  </a:lnTo>
                  <a:lnTo>
                    <a:pt x="1" y="765"/>
                  </a:lnTo>
                  <a:lnTo>
                    <a:pt x="26" y="867"/>
                  </a:lnTo>
                  <a:lnTo>
                    <a:pt x="77" y="943"/>
                  </a:lnTo>
                  <a:lnTo>
                    <a:pt x="154" y="994"/>
                  </a:lnTo>
                  <a:lnTo>
                    <a:pt x="256" y="1020"/>
                  </a:lnTo>
                  <a:lnTo>
                    <a:pt x="536" y="1020"/>
                  </a:lnTo>
                  <a:lnTo>
                    <a:pt x="536" y="1275"/>
                  </a:lnTo>
                  <a:lnTo>
                    <a:pt x="536" y="1376"/>
                  </a:lnTo>
                  <a:lnTo>
                    <a:pt x="587" y="1453"/>
                  </a:lnTo>
                  <a:lnTo>
                    <a:pt x="689" y="1504"/>
                  </a:lnTo>
                  <a:lnTo>
                    <a:pt x="791" y="1529"/>
                  </a:lnTo>
                  <a:lnTo>
                    <a:pt x="867" y="1504"/>
                  </a:lnTo>
                  <a:lnTo>
                    <a:pt x="969" y="1453"/>
                  </a:lnTo>
                  <a:lnTo>
                    <a:pt x="1020" y="1376"/>
                  </a:lnTo>
                  <a:lnTo>
                    <a:pt x="1020" y="1275"/>
                  </a:lnTo>
                  <a:lnTo>
                    <a:pt x="1020" y="1020"/>
                  </a:lnTo>
                  <a:lnTo>
                    <a:pt x="1300" y="1020"/>
                  </a:lnTo>
                  <a:lnTo>
                    <a:pt x="1402" y="994"/>
                  </a:lnTo>
                  <a:lnTo>
                    <a:pt x="1479" y="943"/>
                  </a:lnTo>
                  <a:lnTo>
                    <a:pt x="1530" y="867"/>
                  </a:lnTo>
                  <a:lnTo>
                    <a:pt x="1555" y="765"/>
                  </a:lnTo>
                  <a:lnTo>
                    <a:pt x="1530" y="663"/>
                  </a:lnTo>
                  <a:lnTo>
                    <a:pt x="1479" y="586"/>
                  </a:lnTo>
                  <a:lnTo>
                    <a:pt x="1402" y="535"/>
                  </a:lnTo>
                  <a:lnTo>
                    <a:pt x="1300" y="510"/>
                  </a:lnTo>
                  <a:lnTo>
                    <a:pt x="1020" y="510"/>
                  </a:lnTo>
                  <a:lnTo>
                    <a:pt x="1020" y="255"/>
                  </a:lnTo>
                  <a:lnTo>
                    <a:pt x="1020" y="153"/>
                  </a:lnTo>
                  <a:lnTo>
                    <a:pt x="969" y="77"/>
                  </a:lnTo>
                  <a:lnTo>
                    <a:pt x="867" y="26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9">
              <a:extLst>
                <a:ext uri="{FF2B5EF4-FFF2-40B4-BE49-F238E27FC236}">
                  <a16:creationId xmlns:a16="http://schemas.microsoft.com/office/drawing/2014/main" id="{EA2D1C89-F6DE-C26E-5FE4-67A6A20EBFED}"/>
                </a:ext>
              </a:extLst>
            </p:cNvPr>
            <p:cNvSpPr/>
            <p:nvPr/>
          </p:nvSpPr>
          <p:spPr>
            <a:xfrm>
              <a:off x="7074125" y="2043525"/>
              <a:ext cx="24875" cy="70750"/>
            </a:xfrm>
            <a:custGeom>
              <a:avLst/>
              <a:gdLst/>
              <a:ahLst/>
              <a:cxnLst/>
              <a:rect l="l" t="t" r="r" b="b"/>
              <a:pathLst>
                <a:path w="995" h="2830" extrusionOk="0">
                  <a:moveTo>
                    <a:pt x="637" y="0"/>
                  </a:moveTo>
                  <a:lnTo>
                    <a:pt x="561" y="51"/>
                  </a:lnTo>
                  <a:lnTo>
                    <a:pt x="433" y="204"/>
                  </a:lnTo>
                  <a:lnTo>
                    <a:pt x="332" y="357"/>
                  </a:lnTo>
                  <a:lnTo>
                    <a:pt x="230" y="510"/>
                  </a:lnTo>
                  <a:lnTo>
                    <a:pt x="153" y="688"/>
                  </a:lnTo>
                  <a:lnTo>
                    <a:pt x="77" y="841"/>
                  </a:lnTo>
                  <a:lnTo>
                    <a:pt x="51" y="1020"/>
                  </a:lnTo>
                  <a:lnTo>
                    <a:pt x="26" y="1223"/>
                  </a:lnTo>
                  <a:lnTo>
                    <a:pt x="0" y="1402"/>
                  </a:lnTo>
                  <a:lnTo>
                    <a:pt x="26" y="1580"/>
                  </a:lnTo>
                  <a:lnTo>
                    <a:pt x="51" y="1784"/>
                  </a:lnTo>
                  <a:lnTo>
                    <a:pt x="77" y="1962"/>
                  </a:lnTo>
                  <a:lnTo>
                    <a:pt x="153" y="2141"/>
                  </a:lnTo>
                  <a:lnTo>
                    <a:pt x="230" y="2294"/>
                  </a:lnTo>
                  <a:lnTo>
                    <a:pt x="332" y="2447"/>
                  </a:lnTo>
                  <a:lnTo>
                    <a:pt x="433" y="2600"/>
                  </a:lnTo>
                  <a:lnTo>
                    <a:pt x="561" y="2753"/>
                  </a:lnTo>
                  <a:lnTo>
                    <a:pt x="637" y="2804"/>
                  </a:lnTo>
                  <a:lnTo>
                    <a:pt x="739" y="2829"/>
                  </a:lnTo>
                  <a:lnTo>
                    <a:pt x="841" y="2804"/>
                  </a:lnTo>
                  <a:lnTo>
                    <a:pt x="918" y="2753"/>
                  </a:lnTo>
                  <a:lnTo>
                    <a:pt x="969" y="2651"/>
                  </a:lnTo>
                  <a:lnTo>
                    <a:pt x="994" y="2574"/>
                  </a:lnTo>
                  <a:lnTo>
                    <a:pt x="969" y="2472"/>
                  </a:lnTo>
                  <a:lnTo>
                    <a:pt x="918" y="2396"/>
                  </a:lnTo>
                  <a:lnTo>
                    <a:pt x="739" y="2166"/>
                  </a:lnTo>
                  <a:lnTo>
                    <a:pt x="612" y="1937"/>
                  </a:lnTo>
                  <a:lnTo>
                    <a:pt x="535" y="1682"/>
                  </a:lnTo>
                  <a:lnTo>
                    <a:pt x="510" y="1402"/>
                  </a:lnTo>
                  <a:lnTo>
                    <a:pt x="535" y="1121"/>
                  </a:lnTo>
                  <a:lnTo>
                    <a:pt x="612" y="867"/>
                  </a:lnTo>
                  <a:lnTo>
                    <a:pt x="739" y="637"/>
                  </a:lnTo>
                  <a:lnTo>
                    <a:pt x="918" y="433"/>
                  </a:lnTo>
                  <a:lnTo>
                    <a:pt x="969" y="331"/>
                  </a:lnTo>
                  <a:lnTo>
                    <a:pt x="994" y="255"/>
                  </a:lnTo>
                  <a:lnTo>
                    <a:pt x="969" y="153"/>
                  </a:lnTo>
                  <a:lnTo>
                    <a:pt x="918" y="51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9">
              <a:extLst>
                <a:ext uri="{FF2B5EF4-FFF2-40B4-BE49-F238E27FC236}">
                  <a16:creationId xmlns:a16="http://schemas.microsoft.com/office/drawing/2014/main" id="{0687C2F9-ECD4-6AEF-9976-1755217BDA99}"/>
                </a:ext>
              </a:extLst>
            </p:cNvPr>
            <p:cNvSpPr/>
            <p:nvPr/>
          </p:nvSpPr>
          <p:spPr>
            <a:xfrm>
              <a:off x="7230850" y="2043525"/>
              <a:ext cx="24875" cy="70750"/>
            </a:xfrm>
            <a:custGeom>
              <a:avLst/>
              <a:gdLst/>
              <a:ahLst/>
              <a:cxnLst/>
              <a:rect l="l" t="t" r="r" b="b"/>
              <a:pathLst>
                <a:path w="995" h="2830" extrusionOk="0">
                  <a:moveTo>
                    <a:pt x="154" y="0"/>
                  </a:moveTo>
                  <a:lnTo>
                    <a:pt x="77" y="51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31"/>
                  </a:lnTo>
                  <a:lnTo>
                    <a:pt x="77" y="433"/>
                  </a:lnTo>
                  <a:lnTo>
                    <a:pt x="256" y="637"/>
                  </a:lnTo>
                  <a:lnTo>
                    <a:pt x="383" y="867"/>
                  </a:lnTo>
                  <a:lnTo>
                    <a:pt x="460" y="1121"/>
                  </a:lnTo>
                  <a:lnTo>
                    <a:pt x="485" y="1402"/>
                  </a:lnTo>
                  <a:lnTo>
                    <a:pt x="460" y="1682"/>
                  </a:lnTo>
                  <a:lnTo>
                    <a:pt x="383" y="1937"/>
                  </a:lnTo>
                  <a:lnTo>
                    <a:pt x="256" y="2166"/>
                  </a:lnTo>
                  <a:lnTo>
                    <a:pt x="77" y="2396"/>
                  </a:lnTo>
                  <a:lnTo>
                    <a:pt x="26" y="2472"/>
                  </a:lnTo>
                  <a:lnTo>
                    <a:pt x="1" y="2574"/>
                  </a:lnTo>
                  <a:lnTo>
                    <a:pt x="26" y="2651"/>
                  </a:lnTo>
                  <a:lnTo>
                    <a:pt x="77" y="2753"/>
                  </a:lnTo>
                  <a:lnTo>
                    <a:pt x="154" y="2804"/>
                  </a:lnTo>
                  <a:lnTo>
                    <a:pt x="256" y="2829"/>
                  </a:lnTo>
                  <a:lnTo>
                    <a:pt x="358" y="2804"/>
                  </a:lnTo>
                  <a:lnTo>
                    <a:pt x="434" y="2753"/>
                  </a:lnTo>
                  <a:lnTo>
                    <a:pt x="562" y="2600"/>
                  </a:lnTo>
                  <a:lnTo>
                    <a:pt x="663" y="2447"/>
                  </a:lnTo>
                  <a:lnTo>
                    <a:pt x="765" y="2294"/>
                  </a:lnTo>
                  <a:lnTo>
                    <a:pt x="842" y="2141"/>
                  </a:lnTo>
                  <a:lnTo>
                    <a:pt x="893" y="1962"/>
                  </a:lnTo>
                  <a:lnTo>
                    <a:pt x="944" y="1784"/>
                  </a:lnTo>
                  <a:lnTo>
                    <a:pt x="969" y="1580"/>
                  </a:lnTo>
                  <a:lnTo>
                    <a:pt x="995" y="1402"/>
                  </a:lnTo>
                  <a:lnTo>
                    <a:pt x="969" y="1223"/>
                  </a:lnTo>
                  <a:lnTo>
                    <a:pt x="944" y="1020"/>
                  </a:lnTo>
                  <a:lnTo>
                    <a:pt x="893" y="841"/>
                  </a:lnTo>
                  <a:lnTo>
                    <a:pt x="842" y="688"/>
                  </a:lnTo>
                  <a:lnTo>
                    <a:pt x="765" y="510"/>
                  </a:lnTo>
                  <a:lnTo>
                    <a:pt x="663" y="357"/>
                  </a:lnTo>
                  <a:lnTo>
                    <a:pt x="562" y="204"/>
                  </a:lnTo>
                  <a:lnTo>
                    <a:pt x="434" y="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9">
              <a:extLst>
                <a:ext uri="{FF2B5EF4-FFF2-40B4-BE49-F238E27FC236}">
                  <a16:creationId xmlns:a16="http://schemas.microsoft.com/office/drawing/2014/main" id="{519AA159-A0C0-2D98-D4ED-9FC75B012BA0}"/>
                </a:ext>
              </a:extLst>
            </p:cNvPr>
            <p:cNvSpPr/>
            <p:nvPr/>
          </p:nvSpPr>
          <p:spPr>
            <a:xfrm>
              <a:off x="7052450" y="2166475"/>
              <a:ext cx="47175" cy="12775"/>
            </a:xfrm>
            <a:custGeom>
              <a:avLst/>
              <a:gdLst/>
              <a:ahLst/>
              <a:cxnLst/>
              <a:rect l="l" t="t" r="r" b="b"/>
              <a:pathLst>
                <a:path w="1887" h="511" extrusionOk="0">
                  <a:moveTo>
                    <a:pt x="256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1" y="256"/>
                  </a:lnTo>
                  <a:lnTo>
                    <a:pt x="26" y="358"/>
                  </a:lnTo>
                  <a:lnTo>
                    <a:pt x="77" y="434"/>
                  </a:lnTo>
                  <a:lnTo>
                    <a:pt x="154" y="485"/>
                  </a:lnTo>
                  <a:lnTo>
                    <a:pt x="256" y="511"/>
                  </a:lnTo>
                  <a:lnTo>
                    <a:pt x="1632" y="511"/>
                  </a:lnTo>
                  <a:lnTo>
                    <a:pt x="1734" y="485"/>
                  </a:lnTo>
                  <a:lnTo>
                    <a:pt x="1810" y="434"/>
                  </a:lnTo>
                  <a:lnTo>
                    <a:pt x="1861" y="358"/>
                  </a:lnTo>
                  <a:lnTo>
                    <a:pt x="1887" y="256"/>
                  </a:lnTo>
                  <a:lnTo>
                    <a:pt x="1861" y="154"/>
                  </a:lnTo>
                  <a:lnTo>
                    <a:pt x="1810" y="77"/>
                  </a:lnTo>
                  <a:lnTo>
                    <a:pt x="1734" y="26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9">
              <a:extLst>
                <a:ext uri="{FF2B5EF4-FFF2-40B4-BE49-F238E27FC236}">
                  <a16:creationId xmlns:a16="http://schemas.microsoft.com/office/drawing/2014/main" id="{E81999B5-4732-D68D-AB59-F3D4B2553F46}"/>
                </a:ext>
              </a:extLst>
            </p:cNvPr>
            <p:cNvSpPr/>
            <p:nvPr/>
          </p:nvSpPr>
          <p:spPr>
            <a:xfrm>
              <a:off x="7117450" y="2166475"/>
              <a:ext cx="98150" cy="12775"/>
            </a:xfrm>
            <a:custGeom>
              <a:avLst/>
              <a:gdLst/>
              <a:ahLst/>
              <a:cxnLst/>
              <a:rect l="l" t="t" r="r" b="b"/>
              <a:pathLst>
                <a:path w="3926" h="511" extrusionOk="0">
                  <a:moveTo>
                    <a:pt x="255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0" y="256"/>
                  </a:lnTo>
                  <a:lnTo>
                    <a:pt x="26" y="358"/>
                  </a:lnTo>
                  <a:lnTo>
                    <a:pt x="77" y="434"/>
                  </a:lnTo>
                  <a:lnTo>
                    <a:pt x="153" y="485"/>
                  </a:lnTo>
                  <a:lnTo>
                    <a:pt x="255" y="511"/>
                  </a:lnTo>
                  <a:lnTo>
                    <a:pt x="3670" y="511"/>
                  </a:lnTo>
                  <a:lnTo>
                    <a:pt x="3772" y="485"/>
                  </a:lnTo>
                  <a:lnTo>
                    <a:pt x="3849" y="434"/>
                  </a:lnTo>
                  <a:lnTo>
                    <a:pt x="3900" y="358"/>
                  </a:lnTo>
                  <a:lnTo>
                    <a:pt x="3925" y="256"/>
                  </a:lnTo>
                  <a:lnTo>
                    <a:pt x="3900" y="154"/>
                  </a:lnTo>
                  <a:lnTo>
                    <a:pt x="3849" y="77"/>
                  </a:lnTo>
                  <a:lnTo>
                    <a:pt x="3772" y="26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9">
              <a:extLst>
                <a:ext uri="{FF2B5EF4-FFF2-40B4-BE49-F238E27FC236}">
                  <a16:creationId xmlns:a16="http://schemas.microsoft.com/office/drawing/2014/main" id="{3710C500-24BC-984F-8312-0F47943575C7}"/>
                </a:ext>
              </a:extLst>
            </p:cNvPr>
            <p:cNvSpPr/>
            <p:nvPr/>
          </p:nvSpPr>
          <p:spPr>
            <a:xfrm>
              <a:off x="7052450" y="2200250"/>
              <a:ext cx="47175" cy="12775"/>
            </a:xfrm>
            <a:custGeom>
              <a:avLst/>
              <a:gdLst/>
              <a:ahLst/>
              <a:cxnLst/>
              <a:rect l="l" t="t" r="r" b="b"/>
              <a:pathLst>
                <a:path w="1887" h="511" extrusionOk="0">
                  <a:moveTo>
                    <a:pt x="256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79"/>
                  </a:lnTo>
                  <a:lnTo>
                    <a:pt x="1" y="256"/>
                  </a:lnTo>
                  <a:lnTo>
                    <a:pt x="26" y="357"/>
                  </a:lnTo>
                  <a:lnTo>
                    <a:pt x="77" y="434"/>
                  </a:lnTo>
                  <a:lnTo>
                    <a:pt x="154" y="510"/>
                  </a:lnTo>
                  <a:lnTo>
                    <a:pt x="1734" y="510"/>
                  </a:lnTo>
                  <a:lnTo>
                    <a:pt x="1810" y="434"/>
                  </a:lnTo>
                  <a:lnTo>
                    <a:pt x="1861" y="357"/>
                  </a:lnTo>
                  <a:lnTo>
                    <a:pt x="1887" y="256"/>
                  </a:lnTo>
                  <a:lnTo>
                    <a:pt x="1861" y="179"/>
                  </a:lnTo>
                  <a:lnTo>
                    <a:pt x="1810" y="77"/>
                  </a:lnTo>
                  <a:lnTo>
                    <a:pt x="1734" y="26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9">
              <a:extLst>
                <a:ext uri="{FF2B5EF4-FFF2-40B4-BE49-F238E27FC236}">
                  <a16:creationId xmlns:a16="http://schemas.microsoft.com/office/drawing/2014/main" id="{A9D69680-3776-B621-DF08-5696C0E84C5D}"/>
                </a:ext>
              </a:extLst>
            </p:cNvPr>
            <p:cNvSpPr/>
            <p:nvPr/>
          </p:nvSpPr>
          <p:spPr>
            <a:xfrm>
              <a:off x="7117450" y="2200250"/>
              <a:ext cx="98150" cy="12775"/>
            </a:xfrm>
            <a:custGeom>
              <a:avLst/>
              <a:gdLst/>
              <a:ahLst/>
              <a:cxnLst/>
              <a:rect l="l" t="t" r="r" b="b"/>
              <a:pathLst>
                <a:path w="3926" h="511" extrusionOk="0">
                  <a:moveTo>
                    <a:pt x="255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79"/>
                  </a:lnTo>
                  <a:lnTo>
                    <a:pt x="0" y="256"/>
                  </a:lnTo>
                  <a:lnTo>
                    <a:pt x="26" y="357"/>
                  </a:lnTo>
                  <a:lnTo>
                    <a:pt x="77" y="434"/>
                  </a:lnTo>
                  <a:lnTo>
                    <a:pt x="153" y="510"/>
                  </a:lnTo>
                  <a:lnTo>
                    <a:pt x="3772" y="510"/>
                  </a:lnTo>
                  <a:lnTo>
                    <a:pt x="3849" y="434"/>
                  </a:lnTo>
                  <a:lnTo>
                    <a:pt x="3900" y="357"/>
                  </a:lnTo>
                  <a:lnTo>
                    <a:pt x="3925" y="256"/>
                  </a:lnTo>
                  <a:lnTo>
                    <a:pt x="3900" y="179"/>
                  </a:lnTo>
                  <a:lnTo>
                    <a:pt x="3849" y="77"/>
                  </a:lnTo>
                  <a:lnTo>
                    <a:pt x="3772" y="26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59">
            <a:extLst>
              <a:ext uri="{FF2B5EF4-FFF2-40B4-BE49-F238E27FC236}">
                <a16:creationId xmlns:a16="http://schemas.microsoft.com/office/drawing/2014/main" id="{C772FC5A-83F1-C248-42CD-A9D90A7143FF}"/>
              </a:ext>
            </a:extLst>
          </p:cNvPr>
          <p:cNvGrpSpPr/>
          <p:nvPr/>
        </p:nvGrpSpPr>
        <p:grpSpPr>
          <a:xfrm>
            <a:off x="5303398" y="2706190"/>
            <a:ext cx="561643" cy="557798"/>
            <a:chOff x="2475150" y="2639900"/>
            <a:chExt cx="433300" cy="433275"/>
          </a:xfrm>
        </p:grpSpPr>
        <p:sp>
          <p:nvSpPr>
            <p:cNvPr id="901" name="Google Shape;901;p59">
              <a:extLst>
                <a:ext uri="{FF2B5EF4-FFF2-40B4-BE49-F238E27FC236}">
                  <a16:creationId xmlns:a16="http://schemas.microsoft.com/office/drawing/2014/main" id="{AD425CE8-BF72-6442-FB93-C3E8B2B2DBDB}"/>
                </a:ext>
              </a:extLst>
            </p:cNvPr>
            <p:cNvSpPr/>
            <p:nvPr/>
          </p:nvSpPr>
          <p:spPr>
            <a:xfrm>
              <a:off x="2475150" y="2639900"/>
              <a:ext cx="433300" cy="433275"/>
            </a:xfrm>
            <a:custGeom>
              <a:avLst/>
              <a:gdLst/>
              <a:ahLst/>
              <a:cxnLst/>
              <a:rect l="l" t="t" r="r" b="b"/>
              <a:pathLst>
                <a:path w="17332" h="17331" extrusionOk="0">
                  <a:moveTo>
                    <a:pt x="2294" y="0"/>
                  </a:moveTo>
                  <a:lnTo>
                    <a:pt x="2243" y="26"/>
                  </a:lnTo>
                  <a:lnTo>
                    <a:pt x="2192" y="76"/>
                  </a:lnTo>
                  <a:lnTo>
                    <a:pt x="2141" y="127"/>
                  </a:lnTo>
                  <a:lnTo>
                    <a:pt x="1122" y="2192"/>
                  </a:lnTo>
                  <a:lnTo>
                    <a:pt x="1097" y="2243"/>
                  </a:lnTo>
                  <a:lnTo>
                    <a:pt x="1097" y="2319"/>
                  </a:lnTo>
                  <a:lnTo>
                    <a:pt x="1097" y="2370"/>
                  </a:lnTo>
                  <a:lnTo>
                    <a:pt x="1122" y="2421"/>
                  </a:lnTo>
                  <a:lnTo>
                    <a:pt x="1173" y="2472"/>
                  </a:lnTo>
                  <a:lnTo>
                    <a:pt x="1224" y="2523"/>
                  </a:lnTo>
                  <a:lnTo>
                    <a:pt x="1275" y="2549"/>
                  </a:lnTo>
                  <a:lnTo>
                    <a:pt x="2116" y="2549"/>
                  </a:lnTo>
                  <a:lnTo>
                    <a:pt x="2116" y="8410"/>
                  </a:lnTo>
                  <a:lnTo>
                    <a:pt x="256" y="8410"/>
                  </a:lnTo>
                  <a:lnTo>
                    <a:pt x="154" y="8436"/>
                  </a:lnTo>
                  <a:lnTo>
                    <a:pt x="77" y="8487"/>
                  </a:lnTo>
                  <a:lnTo>
                    <a:pt x="26" y="8563"/>
                  </a:lnTo>
                  <a:lnTo>
                    <a:pt x="1" y="8665"/>
                  </a:lnTo>
                  <a:lnTo>
                    <a:pt x="26" y="8767"/>
                  </a:lnTo>
                  <a:lnTo>
                    <a:pt x="77" y="8844"/>
                  </a:lnTo>
                  <a:lnTo>
                    <a:pt x="154" y="8895"/>
                  </a:lnTo>
                  <a:lnTo>
                    <a:pt x="256" y="8920"/>
                  </a:lnTo>
                  <a:lnTo>
                    <a:pt x="2116" y="8920"/>
                  </a:lnTo>
                  <a:lnTo>
                    <a:pt x="2116" y="17076"/>
                  </a:lnTo>
                  <a:lnTo>
                    <a:pt x="2141" y="17178"/>
                  </a:lnTo>
                  <a:lnTo>
                    <a:pt x="2192" y="17254"/>
                  </a:lnTo>
                  <a:lnTo>
                    <a:pt x="2269" y="17305"/>
                  </a:lnTo>
                  <a:lnTo>
                    <a:pt x="2371" y="17331"/>
                  </a:lnTo>
                  <a:lnTo>
                    <a:pt x="2473" y="17305"/>
                  </a:lnTo>
                  <a:lnTo>
                    <a:pt x="2549" y="17254"/>
                  </a:lnTo>
                  <a:lnTo>
                    <a:pt x="2600" y="17178"/>
                  </a:lnTo>
                  <a:lnTo>
                    <a:pt x="2626" y="17076"/>
                  </a:lnTo>
                  <a:lnTo>
                    <a:pt x="2626" y="8920"/>
                  </a:lnTo>
                  <a:lnTo>
                    <a:pt x="4206" y="8920"/>
                  </a:lnTo>
                  <a:lnTo>
                    <a:pt x="4053" y="9277"/>
                  </a:lnTo>
                  <a:lnTo>
                    <a:pt x="3824" y="9838"/>
                  </a:lnTo>
                  <a:lnTo>
                    <a:pt x="3620" y="10424"/>
                  </a:lnTo>
                  <a:lnTo>
                    <a:pt x="3441" y="11010"/>
                  </a:lnTo>
                  <a:lnTo>
                    <a:pt x="3314" y="11622"/>
                  </a:lnTo>
                  <a:lnTo>
                    <a:pt x="3212" y="12208"/>
                  </a:lnTo>
                  <a:lnTo>
                    <a:pt x="3135" y="12820"/>
                  </a:lnTo>
                  <a:lnTo>
                    <a:pt x="3084" y="13457"/>
                  </a:lnTo>
                  <a:lnTo>
                    <a:pt x="3084" y="14068"/>
                  </a:lnTo>
                  <a:lnTo>
                    <a:pt x="3084" y="14170"/>
                  </a:lnTo>
                  <a:lnTo>
                    <a:pt x="3135" y="14247"/>
                  </a:lnTo>
                  <a:lnTo>
                    <a:pt x="3237" y="14298"/>
                  </a:lnTo>
                  <a:lnTo>
                    <a:pt x="3339" y="14323"/>
                  </a:lnTo>
                  <a:lnTo>
                    <a:pt x="3416" y="14298"/>
                  </a:lnTo>
                  <a:lnTo>
                    <a:pt x="3518" y="14247"/>
                  </a:lnTo>
                  <a:lnTo>
                    <a:pt x="3569" y="14170"/>
                  </a:lnTo>
                  <a:lnTo>
                    <a:pt x="3569" y="14068"/>
                  </a:lnTo>
                  <a:lnTo>
                    <a:pt x="3594" y="13431"/>
                  </a:lnTo>
                  <a:lnTo>
                    <a:pt x="3645" y="12794"/>
                  </a:lnTo>
                  <a:lnTo>
                    <a:pt x="3722" y="12182"/>
                  </a:lnTo>
                  <a:lnTo>
                    <a:pt x="3849" y="11545"/>
                  </a:lnTo>
                  <a:lnTo>
                    <a:pt x="4002" y="10959"/>
                  </a:lnTo>
                  <a:lnTo>
                    <a:pt x="4180" y="10373"/>
                  </a:lnTo>
                  <a:lnTo>
                    <a:pt x="4384" y="9787"/>
                  </a:lnTo>
                  <a:lnTo>
                    <a:pt x="4614" y="9226"/>
                  </a:lnTo>
                  <a:lnTo>
                    <a:pt x="5047" y="9965"/>
                  </a:lnTo>
                  <a:lnTo>
                    <a:pt x="5557" y="10679"/>
                  </a:lnTo>
                  <a:lnTo>
                    <a:pt x="6092" y="11341"/>
                  </a:lnTo>
                  <a:lnTo>
                    <a:pt x="6678" y="11978"/>
                  </a:lnTo>
                  <a:lnTo>
                    <a:pt x="7111" y="12386"/>
                  </a:lnTo>
                  <a:lnTo>
                    <a:pt x="7570" y="12769"/>
                  </a:lnTo>
                  <a:lnTo>
                    <a:pt x="8029" y="13151"/>
                  </a:lnTo>
                  <a:lnTo>
                    <a:pt x="8513" y="13482"/>
                  </a:lnTo>
                  <a:lnTo>
                    <a:pt x="9023" y="13813"/>
                  </a:lnTo>
                  <a:lnTo>
                    <a:pt x="9532" y="14094"/>
                  </a:lnTo>
                  <a:lnTo>
                    <a:pt x="10068" y="14374"/>
                  </a:lnTo>
                  <a:lnTo>
                    <a:pt x="10603" y="14629"/>
                  </a:lnTo>
                  <a:lnTo>
                    <a:pt x="11189" y="14833"/>
                  </a:lnTo>
                  <a:lnTo>
                    <a:pt x="11750" y="15037"/>
                  </a:lnTo>
                  <a:lnTo>
                    <a:pt x="12361" y="15215"/>
                  </a:lnTo>
                  <a:lnTo>
                    <a:pt x="12948" y="15343"/>
                  </a:lnTo>
                  <a:lnTo>
                    <a:pt x="13559" y="15445"/>
                  </a:lnTo>
                  <a:lnTo>
                    <a:pt x="14171" y="15521"/>
                  </a:lnTo>
                  <a:lnTo>
                    <a:pt x="14783" y="15572"/>
                  </a:lnTo>
                  <a:lnTo>
                    <a:pt x="15394" y="15597"/>
                  </a:lnTo>
                  <a:lnTo>
                    <a:pt x="15496" y="15572"/>
                  </a:lnTo>
                  <a:lnTo>
                    <a:pt x="15573" y="15521"/>
                  </a:lnTo>
                  <a:lnTo>
                    <a:pt x="15649" y="15419"/>
                  </a:lnTo>
                  <a:lnTo>
                    <a:pt x="15649" y="15343"/>
                  </a:lnTo>
                  <a:lnTo>
                    <a:pt x="15649" y="15241"/>
                  </a:lnTo>
                  <a:lnTo>
                    <a:pt x="15573" y="15164"/>
                  </a:lnTo>
                  <a:lnTo>
                    <a:pt x="15496" y="15088"/>
                  </a:lnTo>
                  <a:lnTo>
                    <a:pt x="15394" y="15088"/>
                  </a:lnTo>
                  <a:lnTo>
                    <a:pt x="14579" y="15062"/>
                  </a:lnTo>
                  <a:lnTo>
                    <a:pt x="13763" y="14960"/>
                  </a:lnTo>
                  <a:lnTo>
                    <a:pt x="12948" y="14833"/>
                  </a:lnTo>
                  <a:lnTo>
                    <a:pt x="12183" y="14629"/>
                  </a:lnTo>
                  <a:lnTo>
                    <a:pt x="11418" y="14400"/>
                  </a:lnTo>
                  <a:lnTo>
                    <a:pt x="10679" y="14094"/>
                  </a:lnTo>
                  <a:lnTo>
                    <a:pt x="9966" y="13762"/>
                  </a:lnTo>
                  <a:lnTo>
                    <a:pt x="9303" y="13380"/>
                  </a:lnTo>
                  <a:lnTo>
                    <a:pt x="8640" y="12947"/>
                  </a:lnTo>
                  <a:lnTo>
                    <a:pt x="8003" y="12488"/>
                  </a:lnTo>
                  <a:lnTo>
                    <a:pt x="7417" y="11978"/>
                  </a:lnTo>
                  <a:lnTo>
                    <a:pt x="6856" y="11418"/>
                  </a:lnTo>
                  <a:lnTo>
                    <a:pt x="6347" y="10857"/>
                  </a:lnTo>
                  <a:lnTo>
                    <a:pt x="5862" y="10245"/>
                  </a:lnTo>
                  <a:lnTo>
                    <a:pt x="5429" y="9583"/>
                  </a:lnTo>
                  <a:lnTo>
                    <a:pt x="5021" y="8920"/>
                  </a:lnTo>
                  <a:lnTo>
                    <a:pt x="14783" y="8920"/>
                  </a:lnTo>
                  <a:lnTo>
                    <a:pt x="14783" y="9685"/>
                  </a:lnTo>
                  <a:lnTo>
                    <a:pt x="14783" y="9761"/>
                  </a:lnTo>
                  <a:lnTo>
                    <a:pt x="14808" y="9812"/>
                  </a:lnTo>
                  <a:lnTo>
                    <a:pt x="14834" y="9863"/>
                  </a:lnTo>
                  <a:lnTo>
                    <a:pt x="14885" y="9914"/>
                  </a:lnTo>
                  <a:lnTo>
                    <a:pt x="14961" y="9940"/>
                  </a:lnTo>
                  <a:lnTo>
                    <a:pt x="15037" y="9940"/>
                  </a:lnTo>
                  <a:lnTo>
                    <a:pt x="15139" y="9914"/>
                  </a:lnTo>
                  <a:lnTo>
                    <a:pt x="15547" y="9710"/>
                  </a:lnTo>
                  <a:lnTo>
                    <a:pt x="15624" y="9659"/>
                  </a:lnTo>
                  <a:lnTo>
                    <a:pt x="15675" y="9557"/>
                  </a:lnTo>
                  <a:lnTo>
                    <a:pt x="15675" y="9481"/>
                  </a:lnTo>
                  <a:lnTo>
                    <a:pt x="15649" y="9379"/>
                  </a:lnTo>
                  <a:lnTo>
                    <a:pt x="15598" y="9302"/>
                  </a:lnTo>
                  <a:lnTo>
                    <a:pt x="15522" y="9251"/>
                  </a:lnTo>
                  <a:lnTo>
                    <a:pt x="15420" y="9226"/>
                  </a:lnTo>
                  <a:lnTo>
                    <a:pt x="15318" y="9251"/>
                  </a:lnTo>
                  <a:lnTo>
                    <a:pt x="15292" y="9277"/>
                  </a:lnTo>
                  <a:lnTo>
                    <a:pt x="15292" y="8054"/>
                  </a:lnTo>
                  <a:lnTo>
                    <a:pt x="16516" y="8665"/>
                  </a:lnTo>
                  <a:lnTo>
                    <a:pt x="16388" y="8716"/>
                  </a:lnTo>
                  <a:lnTo>
                    <a:pt x="16312" y="8793"/>
                  </a:lnTo>
                  <a:lnTo>
                    <a:pt x="16261" y="8869"/>
                  </a:lnTo>
                  <a:lnTo>
                    <a:pt x="16261" y="8971"/>
                  </a:lnTo>
                  <a:lnTo>
                    <a:pt x="16286" y="9073"/>
                  </a:lnTo>
                  <a:lnTo>
                    <a:pt x="16337" y="9150"/>
                  </a:lnTo>
                  <a:lnTo>
                    <a:pt x="16414" y="9200"/>
                  </a:lnTo>
                  <a:lnTo>
                    <a:pt x="16516" y="9200"/>
                  </a:lnTo>
                  <a:lnTo>
                    <a:pt x="16618" y="9175"/>
                  </a:lnTo>
                  <a:lnTo>
                    <a:pt x="17204" y="8895"/>
                  </a:lnTo>
                  <a:lnTo>
                    <a:pt x="17255" y="8844"/>
                  </a:lnTo>
                  <a:lnTo>
                    <a:pt x="17306" y="8793"/>
                  </a:lnTo>
                  <a:lnTo>
                    <a:pt x="17331" y="8742"/>
                  </a:lnTo>
                  <a:lnTo>
                    <a:pt x="17331" y="8665"/>
                  </a:lnTo>
                  <a:lnTo>
                    <a:pt x="17331" y="8589"/>
                  </a:lnTo>
                  <a:lnTo>
                    <a:pt x="17306" y="8538"/>
                  </a:lnTo>
                  <a:lnTo>
                    <a:pt x="17255" y="8461"/>
                  </a:lnTo>
                  <a:lnTo>
                    <a:pt x="17204" y="8436"/>
                  </a:lnTo>
                  <a:lnTo>
                    <a:pt x="15139" y="7416"/>
                  </a:lnTo>
                  <a:lnTo>
                    <a:pt x="15088" y="7391"/>
                  </a:lnTo>
                  <a:lnTo>
                    <a:pt x="14961" y="7391"/>
                  </a:lnTo>
                  <a:lnTo>
                    <a:pt x="14885" y="7416"/>
                  </a:lnTo>
                  <a:lnTo>
                    <a:pt x="14834" y="7467"/>
                  </a:lnTo>
                  <a:lnTo>
                    <a:pt x="14808" y="7518"/>
                  </a:lnTo>
                  <a:lnTo>
                    <a:pt x="14783" y="7569"/>
                  </a:lnTo>
                  <a:lnTo>
                    <a:pt x="14783" y="7646"/>
                  </a:lnTo>
                  <a:lnTo>
                    <a:pt x="14783" y="8410"/>
                  </a:lnTo>
                  <a:lnTo>
                    <a:pt x="5021" y="8410"/>
                  </a:lnTo>
                  <a:lnTo>
                    <a:pt x="5429" y="7722"/>
                  </a:lnTo>
                  <a:lnTo>
                    <a:pt x="5862" y="7085"/>
                  </a:lnTo>
                  <a:lnTo>
                    <a:pt x="6347" y="6473"/>
                  </a:lnTo>
                  <a:lnTo>
                    <a:pt x="6856" y="5887"/>
                  </a:lnTo>
                  <a:lnTo>
                    <a:pt x="7417" y="5352"/>
                  </a:lnTo>
                  <a:lnTo>
                    <a:pt x="8003" y="4842"/>
                  </a:lnTo>
                  <a:lnTo>
                    <a:pt x="8640" y="4384"/>
                  </a:lnTo>
                  <a:lnTo>
                    <a:pt x="9303" y="3950"/>
                  </a:lnTo>
                  <a:lnTo>
                    <a:pt x="9966" y="3568"/>
                  </a:lnTo>
                  <a:lnTo>
                    <a:pt x="10679" y="3237"/>
                  </a:lnTo>
                  <a:lnTo>
                    <a:pt x="11418" y="2931"/>
                  </a:lnTo>
                  <a:lnTo>
                    <a:pt x="12183" y="2702"/>
                  </a:lnTo>
                  <a:lnTo>
                    <a:pt x="12948" y="2498"/>
                  </a:lnTo>
                  <a:lnTo>
                    <a:pt x="13763" y="2370"/>
                  </a:lnTo>
                  <a:lnTo>
                    <a:pt x="14579" y="2268"/>
                  </a:lnTo>
                  <a:lnTo>
                    <a:pt x="15394" y="2243"/>
                  </a:lnTo>
                  <a:lnTo>
                    <a:pt x="15496" y="2217"/>
                  </a:lnTo>
                  <a:lnTo>
                    <a:pt x="15573" y="2166"/>
                  </a:lnTo>
                  <a:lnTo>
                    <a:pt x="15649" y="2090"/>
                  </a:lnTo>
                  <a:lnTo>
                    <a:pt x="15649" y="1988"/>
                  </a:lnTo>
                  <a:lnTo>
                    <a:pt x="15649" y="1886"/>
                  </a:lnTo>
                  <a:lnTo>
                    <a:pt x="15573" y="1810"/>
                  </a:lnTo>
                  <a:lnTo>
                    <a:pt x="15496" y="1759"/>
                  </a:lnTo>
                  <a:lnTo>
                    <a:pt x="15394" y="1733"/>
                  </a:lnTo>
                  <a:lnTo>
                    <a:pt x="14783" y="1759"/>
                  </a:lnTo>
                  <a:lnTo>
                    <a:pt x="14171" y="1784"/>
                  </a:lnTo>
                  <a:lnTo>
                    <a:pt x="13559" y="1860"/>
                  </a:lnTo>
                  <a:lnTo>
                    <a:pt x="12948" y="1988"/>
                  </a:lnTo>
                  <a:lnTo>
                    <a:pt x="12361" y="2115"/>
                  </a:lnTo>
                  <a:lnTo>
                    <a:pt x="11750" y="2294"/>
                  </a:lnTo>
                  <a:lnTo>
                    <a:pt x="11189" y="2472"/>
                  </a:lnTo>
                  <a:lnTo>
                    <a:pt x="10603" y="2702"/>
                  </a:lnTo>
                  <a:lnTo>
                    <a:pt x="10068" y="2956"/>
                  </a:lnTo>
                  <a:lnTo>
                    <a:pt x="9532" y="3211"/>
                  </a:lnTo>
                  <a:lnTo>
                    <a:pt x="9023" y="3517"/>
                  </a:lnTo>
                  <a:lnTo>
                    <a:pt x="8513" y="3823"/>
                  </a:lnTo>
                  <a:lnTo>
                    <a:pt x="8029" y="4180"/>
                  </a:lnTo>
                  <a:lnTo>
                    <a:pt x="7570" y="4537"/>
                  </a:lnTo>
                  <a:lnTo>
                    <a:pt x="7111" y="4944"/>
                  </a:lnTo>
                  <a:lnTo>
                    <a:pt x="6678" y="5352"/>
                  </a:lnTo>
                  <a:lnTo>
                    <a:pt x="6092" y="5989"/>
                  </a:lnTo>
                  <a:lnTo>
                    <a:pt x="5557" y="6652"/>
                  </a:lnTo>
                  <a:lnTo>
                    <a:pt x="5047" y="7365"/>
                  </a:lnTo>
                  <a:lnTo>
                    <a:pt x="4614" y="8079"/>
                  </a:lnTo>
                  <a:lnTo>
                    <a:pt x="4384" y="7518"/>
                  </a:lnTo>
                  <a:lnTo>
                    <a:pt x="4180" y="6958"/>
                  </a:lnTo>
                  <a:lnTo>
                    <a:pt x="4002" y="6372"/>
                  </a:lnTo>
                  <a:lnTo>
                    <a:pt x="3849" y="5760"/>
                  </a:lnTo>
                  <a:lnTo>
                    <a:pt x="3722" y="5148"/>
                  </a:lnTo>
                  <a:lnTo>
                    <a:pt x="3645" y="4537"/>
                  </a:lnTo>
                  <a:lnTo>
                    <a:pt x="3594" y="3899"/>
                  </a:lnTo>
                  <a:lnTo>
                    <a:pt x="3569" y="3262"/>
                  </a:lnTo>
                  <a:lnTo>
                    <a:pt x="3569" y="3160"/>
                  </a:lnTo>
                  <a:lnTo>
                    <a:pt x="3518" y="3084"/>
                  </a:lnTo>
                  <a:lnTo>
                    <a:pt x="3416" y="3033"/>
                  </a:lnTo>
                  <a:lnTo>
                    <a:pt x="3339" y="3007"/>
                  </a:lnTo>
                  <a:lnTo>
                    <a:pt x="3237" y="3033"/>
                  </a:lnTo>
                  <a:lnTo>
                    <a:pt x="3135" y="3084"/>
                  </a:lnTo>
                  <a:lnTo>
                    <a:pt x="3084" y="3160"/>
                  </a:lnTo>
                  <a:lnTo>
                    <a:pt x="3084" y="3262"/>
                  </a:lnTo>
                  <a:lnTo>
                    <a:pt x="3084" y="3874"/>
                  </a:lnTo>
                  <a:lnTo>
                    <a:pt x="3135" y="4486"/>
                  </a:lnTo>
                  <a:lnTo>
                    <a:pt x="3212" y="5097"/>
                  </a:lnTo>
                  <a:lnTo>
                    <a:pt x="3314" y="5709"/>
                  </a:lnTo>
                  <a:lnTo>
                    <a:pt x="3441" y="6295"/>
                  </a:lnTo>
                  <a:lnTo>
                    <a:pt x="3620" y="6907"/>
                  </a:lnTo>
                  <a:lnTo>
                    <a:pt x="3824" y="7493"/>
                  </a:lnTo>
                  <a:lnTo>
                    <a:pt x="4053" y="8054"/>
                  </a:lnTo>
                  <a:lnTo>
                    <a:pt x="4206" y="8410"/>
                  </a:lnTo>
                  <a:lnTo>
                    <a:pt x="2626" y="8410"/>
                  </a:lnTo>
                  <a:lnTo>
                    <a:pt x="2626" y="2549"/>
                  </a:lnTo>
                  <a:lnTo>
                    <a:pt x="3467" y="2549"/>
                  </a:lnTo>
                  <a:lnTo>
                    <a:pt x="3518" y="2523"/>
                  </a:lnTo>
                  <a:lnTo>
                    <a:pt x="3569" y="2472"/>
                  </a:lnTo>
                  <a:lnTo>
                    <a:pt x="3620" y="2421"/>
                  </a:lnTo>
                  <a:lnTo>
                    <a:pt x="3645" y="2370"/>
                  </a:lnTo>
                  <a:lnTo>
                    <a:pt x="3645" y="2319"/>
                  </a:lnTo>
                  <a:lnTo>
                    <a:pt x="3645" y="2243"/>
                  </a:lnTo>
                  <a:lnTo>
                    <a:pt x="3620" y="2192"/>
                  </a:lnTo>
                  <a:lnTo>
                    <a:pt x="3390" y="1708"/>
                  </a:lnTo>
                  <a:lnTo>
                    <a:pt x="3314" y="1606"/>
                  </a:lnTo>
                  <a:lnTo>
                    <a:pt x="3237" y="1580"/>
                  </a:lnTo>
                  <a:lnTo>
                    <a:pt x="3135" y="1555"/>
                  </a:lnTo>
                  <a:lnTo>
                    <a:pt x="3033" y="1580"/>
                  </a:lnTo>
                  <a:lnTo>
                    <a:pt x="2957" y="1657"/>
                  </a:lnTo>
                  <a:lnTo>
                    <a:pt x="2906" y="1733"/>
                  </a:lnTo>
                  <a:lnTo>
                    <a:pt x="2906" y="1835"/>
                  </a:lnTo>
                  <a:lnTo>
                    <a:pt x="2932" y="1911"/>
                  </a:lnTo>
                  <a:lnTo>
                    <a:pt x="2983" y="2039"/>
                  </a:lnTo>
                  <a:lnTo>
                    <a:pt x="1759" y="2039"/>
                  </a:lnTo>
                  <a:lnTo>
                    <a:pt x="2371" y="816"/>
                  </a:lnTo>
                  <a:lnTo>
                    <a:pt x="2396" y="867"/>
                  </a:lnTo>
                  <a:lnTo>
                    <a:pt x="2447" y="943"/>
                  </a:lnTo>
                  <a:lnTo>
                    <a:pt x="2549" y="994"/>
                  </a:lnTo>
                  <a:lnTo>
                    <a:pt x="2626" y="994"/>
                  </a:lnTo>
                  <a:lnTo>
                    <a:pt x="2728" y="968"/>
                  </a:lnTo>
                  <a:lnTo>
                    <a:pt x="2804" y="918"/>
                  </a:lnTo>
                  <a:lnTo>
                    <a:pt x="2855" y="816"/>
                  </a:lnTo>
                  <a:lnTo>
                    <a:pt x="2881" y="714"/>
                  </a:lnTo>
                  <a:lnTo>
                    <a:pt x="2855" y="637"/>
                  </a:lnTo>
                  <a:lnTo>
                    <a:pt x="2600" y="127"/>
                  </a:lnTo>
                  <a:lnTo>
                    <a:pt x="2549" y="76"/>
                  </a:lnTo>
                  <a:lnTo>
                    <a:pt x="2498" y="26"/>
                  </a:lnTo>
                  <a:lnTo>
                    <a:pt x="2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9">
              <a:extLst>
                <a:ext uri="{FF2B5EF4-FFF2-40B4-BE49-F238E27FC236}">
                  <a16:creationId xmlns:a16="http://schemas.microsoft.com/office/drawing/2014/main" id="{52F13D6E-B5FA-C7CD-FD4C-BA8F14C00B3B}"/>
                </a:ext>
              </a:extLst>
            </p:cNvPr>
            <p:cNvSpPr/>
            <p:nvPr/>
          </p:nvSpPr>
          <p:spPr>
            <a:xfrm>
              <a:off x="2870200" y="2774325"/>
              <a:ext cx="38250" cy="49075"/>
            </a:xfrm>
            <a:custGeom>
              <a:avLst/>
              <a:gdLst/>
              <a:ahLst/>
              <a:cxnLst/>
              <a:rect l="l" t="t" r="r" b="b"/>
              <a:pathLst>
                <a:path w="1530" h="1963" extrusionOk="0">
                  <a:moveTo>
                    <a:pt x="204" y="1"/>
                  </a:moveTo>
                  <a:lnTo>
                    <a:pt x="102" y="26"/>
                  </a:lnTo>
                  <a:lnTo>
                    <a:pt x="26" y="103"/>
                  </a:lnTo>
                  <a:lnTo>
                    <a:pt x="0" y="204"/>
                  </a:lnTo>
                  <a:lnTo>
                    <a:pt x="0" y="281"/>
                  </a:lnTo>
                  <a:lnTo>
                    <a:pt x="51" y="383"/>
                  </a:lnTo>
                  <a:lnTo>
                    <a:pt x="459" y="969"/>
                  </a:lnTo>
                  <a:lnTo>
                    <a:pt x="51" y="1555"/>
                  </a:lnTo>
                  <a:lnTo>
                    <a:pt x="0" y="1657"/>
                  </a:lnTo>
                  <a:lnTo>
                    <a:pt x="0" y="1759"/>
                  </a:lnTo>
                  <a:lnTo>
                    <a:pt x="26" y="1836"/>
                  </a:lnTo>
                  <a:lnTo>
                    <a:pt x="102" y="1912"/>
                  </a:lnTo>
                  <a:lnTo>
                    <a:pt x="178" y="1938"/>
                  </a:lnTo>
                  <a:lnTo>
                    <a:pt x="255" y="1963"/>
                  </a:lnTo>
                  <a:lnTo>
                    <a:pt x="357" y="1938"/>
                  </a:lnTo>
                  <a:lnTo>
                    <a:pt x="408" y="1887"/>
                  </a:lnTo>
                  <a:lnTo>
                    <a:pt x="459" y="1861"/>
                  </a:lnTo>
                  <a:lnTo>
                    <a:pt x="765" y="1428"/>
                  </a:lnTo>
                  <a:lnTo>
                    <a:pt x="1070" y="1861"/>
                  </a:lnTo>
                  <a:lnTo>
                    <a:pt x="1121" y="1887"/>
                  </a:lnTo>
                  <a:lnTo>
                    <a:pt x="1172" y="1938"/>
                  </a:lnTo>
                  <a:lnTo>
                    <a:pt x="1274" y="1963"/>
                  </a:lnTo>
                  <a:lnTo>
                    <a:pt x="1351" y="1938"/>
                  </a:lnTo>
                  <a:lnTo>
                    <a:pt x="1427" y="1912"/>
                  </a:lnTo>
                  <a:lnTo>
                    <a:pt x="1504" y="1836"/>
                  </a:lnTo>
                  <a:lnTo>
                    <a:pt x="1529" y="1759"/>
                  </a:lnTo>
                  <a:lnTo>
                    <a:pt x="1529" y="1657"/>
                  </a:lnTo>
                  <a:lnTo>
                    <a:pt x="1478" y="1555"/>
                  </a:lnTo>
                  <a:lnTo>
                    <a:pt x="1070" y="969"/>
                  </a:lnTo>
                  <a:lnTo>
                    <a:pt x="1478" y="383"/>
                  </a:lnTo>
                  <a:lnTo>
                    <a:pt x="1529" y="281"/>
                  </a:lnTo>
                  <a:lnTo>
                    <a:pt x="1529" y="204"/>
                  </a:lnTo>
                  <a:lnTo>
                    <a:pt x="1504" y="103"/>
                  </a:lnTo>
                  <a:lnTo>
                    <a:pt x="1427" y="26"/>
                  </a:lnTo>
                  <a:lnTo>
                    <a:pt x="1325" y="1"/>
                  </a:lnTo>
                  <a:lnTo>
                    <a:pt x="1223" y="1"/>
                  </a:lnTo>
                  <a:lnTo>
                    <a:pt x="1147" y="26"/>
                  </a:lnTo>
                  <a:lnTo>
                    <a:pt x="1070" y="103"/>
                  </a:lnTo>
                  <a:lnTo>
                    <a:pt x="765" y="536"/>
                  </a:lnTo>
                  <a:lnTo>
                    <a:pt x="459" y="103"/>
                  </a:lnTo>
                  <a:lnTo>
                    <a:pt x="382" y="2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9">
              <a:extLst>
                <a:ext uri="{FF2B5EF4-FFF2-40B4-BE49-F238E27FC236}">
                  <a16:creationId xmlns:a16="http://schemas.microsoft.com/office/drawing/2014/main" id="{D2388698-5343-F8F2-DFBA-CD1F76E213AA}"/>
                </a:ext>
              </a:extLst>
            </p:cNvPr>
            <p:cNvSpPr/>
            <p:nvPr/>
          </p:nvSpPr>
          <p:spPr>
            <a:xfrm>
              <a:off x="2475150" y="2715075"/>
              <a:ext cx="38250" cy="49075"/>
            </a:xfrm>
            <a:custGeom>
              <a:avLst/>
              <a:gdLst/>
              <a:ahLst/>
              <a:cxnLst/>
              <a:rect l="l" t="t" r="r" b="b"/>
              <a:pathLst>
                <a:path w="1530" h="1963" extrusionOk="0">
                  <a:moveTo>
                    <a:pt x="205" y="0"/>
                  </a:moveTo>
                  <a:lnTo>
                    <a:pt x="103" y="51"/>
                  </a:lnTo>
                  <a:lnTo>
                    <a:pt x="26" y="102"/>
                  </a:lnTo>
                  <a:lnTo>
                    <a:pt x="1" y="204"/>
                  </a:lnTo>
                  <a:lnTo>
                    <a:pt x="1" y="306"/>
                  </a:lnTo>
                  <a:lnTo>
                    <a:pt x="52" y="383"/>
                  </a:lnTo>
                  <a:lnTo>
                    <a:pt x="459" y="969"/>
                  </a:lnTo>
                  <a:lnTo>
                    <a:pt x="52" y="1581"/>
                  </a:lnTo>
                  <a:lnTo>
                    <a:pt x="1" y="1657"/>
                  </a:lnTo>
                  <a:lnTo>
                    <a:pt x="1" y="1759"/>
                  </a:lnTo>
                  <a:lnTo>
                    <a:pt x="26" y="1861"/>
                  </a:lnTo>
                  <a:lnTo>
                    <a:pt x="103" y="1912"/>
                  </a:lnTo>
                  <a:lnTo>
                    <a:pt x="179" y="1963"/>
                  </a:lnTo>
                  <a:lnTo>
                    <a:pt x="256" y="1963"/>
                  </a:lnTo>
                  <a:lnTo>
                    <a:pt x="357" y="1937"/>
                  </a:lnTo>
                  <a:lnTo>
                    <a:pt x="408" y="1912"/>
                  </a:lnTo>
                  <a:lnTo>
                    <a:pt x="459" y="1861"/>
                  </a:lnTo>
                  <a:lnTo>
                    <a:pt x="1479" y="383"/>
                  </a:lnTo>
                  <a:lnTo>
                    <a:pt x="1530" y="306"/>
                  </a:lnTo>
                  <a:lnTo>
                    <a:pt x="1530" y="204"/>
                  </a:lnTo>
                  <a:lnTo>
                    <a:pt x="1479" y="102"/>
                  </a:lnTo>
                  <a:lnTo>
                    <a:pt x="1428" y="51"/>
                  </a:lnTo>
                  <a:lnTo>
                    <a:pt x="1326" y="0"/>
                  </a:lnTo>
                  <a:lnTo>
                    <a:pt x="1224" y="0"/>
                  </a:lnTo>
                  <a:lnTo>
                    <a:pt x="1148" y="26"/>
                  </a:lnTo>
                  <a:lnTo>
                    <a:pt x="1071" y="102"/>
                  </a:lnTo>
                  <a:lnTo>
                    <a:pt x="765" y="536"/>
                  </a:lnTo>
                  <a:lnTo>
                    <a:pt x="459" y="102"/>
                  </a:lnTo>
                  <a:lnTo>
                    <a:pt x="383" y="2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9">
              <a:extLst>
                <a:ext uri="{FF2B5EF4-FFF2-40B4-BE49-F238E27FC236}">
                  <a16:creationId xmlns:a16="http://schemas.microsoft.com/office/drawing/2014/main" id="{F9F8D150-D11B-0ABB-C52E-9DF18C39D218}"/>
                </a:ext>
              </a:extLst>
            </p:cNvPr>
            <p:cNvSpPr/>
            <p:nvPr/>
          </p:nvSpPr>
          <p:spPr>
            <a:xfrm>
              <a:off x="2769525" y="2938700"/>
              <a:ext cx="21050" cy="12775"/>
            </a:xfrm>
            <a:custGeom>
              <a:avLst/>
              <a:gdLst/>
              <a:ahLst/>
              <a:cxnLst/>
              <a:rect l="l" t="t" r="r" b="b"/>
              <a:pathLst>
                <a:path w="842" h="511" extrusionOk="0">
                  <a:moveTo>
                    <a:pt x="255" y="1"/>
                  </a:moveTo>
                  <a:lnTo>
                    <a:pt x="153" y="26"/>
                  </a:lnTo>
                  <a:lnTo>
                    <a:pt x="51" y="77"/>
                  </a:lnTo>
                  <a:lnTo>
                    <a:pt x="0" y="179"/>
                  </a:lnTo>
                  <a:lnTo>
                    <a:pt x="0" y="256"/>
                  </a:lnTo>
                  <a:lnTo>
                    <a:pt x="0" y="358"/>
                  </a:lnTo>
                  <a:lnTo>
                    <a:pt x="51" y="434"/>
                  </a:lnTo>
                  <a:lnTo>
                    <a:pt x="153" y="511"/>
                  </a:lnTo>
                  <a:lnTo>
                    <a:pt x="688" y="511"/>
                  </a:lnTo>
                  <a:lnTo>
                    <a:pt x="765" y="434"/>
                  </a:lnTo>
                  <a:lnTo>
                    <a:pt x="816" y="358"/>
                  </a:lnTo>
                  <a:lnTo>
                    <a:pt x="841" y="256"/>
                  </a:lnTo>
                  <a:lnTo>
                    <a:pt x="816" y="179"/>
                  </a:lnTo>
                  <a:lnTo>
                    <a:pt x="765" y="77"/>
                  </a:lnTo>
                  <a:lnTo>
                    <a:pt x="688" y="26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9">
              <a:extLst>
                <a:ext uri="{FF2B5EF4-FFF2-40B4-BE49-F238E27FC236}">
                  <a16:creationId xmlns:a16="http://schemas.microsoft.com/office/drawing/2014/main" id="{A3E319FD-86A6-7493-FBC9-3C05DF06C535}"/>
                </a:ext>
              </a:extLst>
            </p:cNvPr>
            <p:cNvSpPr/>
            <p:nvPr/>
          </p:nvSpPr>
          <p:spPr>
            <a:xfrm>
              <a:off x="2769525" y="2917050"/>
              <a:ext cx="21050" cy="12775"/>
            </a:xfrm>
            <a:custGeom>
              <a:avLst/>
              <a:gdLst/>
              <a:ahLst/>
              <a:cxnLst/>
              <a:rect l="l" t="t" r="r" b="b"/>
              <a:pathLst>
                <a:path w="842" h="511" extrusionOk="0">
                  <a:moveTo>
                    <a:pt x="153" y="0"/>
                  </a:moveTo>
                  <a:lnTo>
                    <a:pt x="51" y="51"/>
                  </a:lnTo>
                  <a:lnTo>
                    <a:pt x="0" y="153"/>
                  </a:lnTo>
                  <a:lnTo>
                    <a:pt x="0" y="255"/>
                  </a:lnTo>
                  <a:lnTo>
                    <a:pt x="0" y="332"/>
                  </a:lnTo>
                  <a:lnTo>
                    <a:pt x="51" y="434"/>
                  </a:lnTo>
                  <a:lnTo>
                    <a:pt x="153" y="485"/>
                  </a:lnTo>
                  <a:lnTo>
                    <a:pt x="255" y="510"/>
                  </a:lnTo>
                  <a:lnTo>
                    <a:pt x="586" y="510"/>
                  </a:lnTo>
                  <a:lnTo>
                    <a:pt x="688" y="485"/>
                  </a:lnTo>
                  <a:lnTo>
                    <a:pt x="765" y="434"/>
                  </a:lnTo>
                  <a:lnTo>
                    <a:pt x="816" y="332"/>
                  </a:lnTo>
                  <a:lnTo>
                    <a:pt x="841" y="255"/>
                  </a:lnTo>
                  <a:lnTo>
                    <a:pt x="816" y="153"/>
                  </a:lnTo>
                  <a:lnTo>
                    <a:pt x="765" y="51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9">
              <a:extLst>
                <a:ext uri="{FF2B5EF4-FFF2-40B4-BE49-F238E27FC236}">
                  <a16:creationId xmlns:a16="http://schemas.microsoft.com/office/drawing/2014/main" id="{7E4BE2AA-7455-A569-36CC-327A26FDEEEB}"/>
                </a:ext>
              </a:extLst>
            </p:cNvPr>
            <p:cNvSpPr/>
            <p:nvPr/>
          </p:nvSpPr>
          <p:spPr>
            <a:xfrm>
              <a:off x="2800100" y="2912600"/>
              <a:ext cx="12775" cy="47175"/>
            </a:xfrm>
            <a:custGeom>
              <a:avLst/>
              <a:gdLst/>
              <a:ahLst/>
              <a:cxnLst/>
              <a:rect l="l" t="t" r="r" b="b"/>
              <a:pathLst>
                <a:path w="511" h="1887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1" y="1631"/>
                  </a:lnTo>
                  <a:lnTo>
                    <a:pt x="26" y="1708"/>
                  </a:lnTo>
                  <a:lnTo>
                    <a:pt x="77" y="1810"/>
                  </a:lnTo>
                  <a:lnTo>
                    <a:pt x="153" y="1861"/>
                  </a:lnTo>
                  <a:lnTo>
                    <a:pt x="255" y="1886"/>
                  </a:lnTo>
                  <a:lnTo>
                    <a:pt x="357" y="1861"/>
                  </a:lnTo>
                  <a:lnTo>
                    <a:pt x="434" y="1810"/>
                  </a:lnTo>
                  <a:lnTo>
                    <a:pt x="485" y="1708"/>
                  </a:lnTo>
                  <a:lnTo>
                    <a:pt x="510" y="1631"/>
                  </a:lnTo>
                  <a:lnTo>
                    <a:pt x="510" y="255"/>
                  </a:lnTo>
                  <a:lnTo>
                    <a:pt x="485" y="153"/>
                  </a:lnTo>
                  <a:lnTo>
                    <a:pt x="434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9">
              <a:extLst>
                <a:ext uri="{FF2B5EF4-FFF2-40B4-BE49-F238E27FC236}">
                  <a16:creationId xmlns:a16="http://schemas.microsoft.com/office/drawing/2014/main" id="{87EA3872-6FF4-C6C4-860B-145EC95DA8A5}"/>
                </a:ext>
              </a:extLst>
            </p:cNvPr>
            <p:cNvSpPr/>
            <p:nvPr/>
          </p:nvSpPr>
          <p:spPr>
            <a:xfrm>
              <a:off x="2822400" y="2920875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65" y="510"/>
                  </a:moveTo>
                  <a:lnTo>
                    <a:pt x="842" y="536"/>
                  </a:lnTo>
                  <a:lnTo>
                    <a:pt x="893" y="561"/>
                  </a:lnTo>
                  <a:lnTo>
                    <a:pt x="944" y="587"/>
                  </a:lnTo>
                  <a:lnTo>
                    <a:pt x="995" y="638"/>
                  </a:lnTo>
                  <a:lnTo>
                    <a:pt x="1020" y="714"/>
                  </a:lnTo>
                  <a:lnTo>
                    <a:pt x="1020" y="790"/>
                  </a:lnTo>
                  <a:lnTo>
                    <a:pt x="1020" y="841"/>
                  </a:lnTo>
                  <a:lnTo>
                    <a:pt x="969" y="943"/>
                  </a:lnTo>
                  <a:lnTo>
                    <a:pt x="918" y="994"/>
                  </a:lnTo>
                  <a:lnTo>
                    <a:pt x="842" y="1020"/>
                  </a:lnTo>
                  <a:lnTo>
                    <a:pt x="765" y="1045"/>
                  </a:lnTo>
                  <a:lnTo>
                    <a:pt x="689" y="1020"/>
                  </a:lnTo>
                  <a:lnTo>
                    <a:pt x="638" y="994"/>
                  </a:lnTo>
                  <a:lnTo>
                    <a:pt x="587" y="969"/>
                  </a:lnTo>
                  <a:lnTo>
                    <a:pt x="536" y="918"/>
                  </a:lnTo>
                  <a:lnTo>
                    <a:pt x="510" y="841"/>
                  </a:lnTo>
                  <a:lnTo>
                    <a:pt x="510" y="765"/>
                  </a:lnTo>
                  <a:lnTo>
                    <a:pt x="510" y="714"/>
                  </a:lnTo>
                  <a:lnTo>
                    <a:pt x="561" y="612"/>
                  </a:lnTo>
                  <a:lnTo>
                    <a:pt x="638" y="536"/>
                  </a:lnTo>
                  <a:lnTo>
                    <a:pt x="765" y="510"/>
                  </a:lnTo>
                  <a:close/>
                  <a:moveTo>
                    <a:pt x="765" y="0"/>
                  </a:moveTo>
                  <a:lnTo>
                    <a:pt x="587" y="26"/>
                  </a:lnTo>
                  <a:lnTo>
                    <a:pt x="434" y="77"/>
                  </a:lnTo>
                  <a:lnTo>
                    <a:pt x="281" y="179"/>
                  </a:lnTo>
                  <a:lnTo>
                    <a:pt x="153" y="306"/>
                  </a:lnTo>
                  <a:lnTo>
                    <a:pt x="52" y="459"/>
                  </a:lnTo>
                  <a:lnTo>
                    <a:pt x="1" y="612"/>
                  </a:lnTo>
                  <a:lnTo>
                    <a:pt x="1" y="790"/>
                  </a:lnTo>
                  <a:lnTo>
                    <a:pt x="26" y="969"/>
                  </a:lnTo>
                  <a:lnTo>
                    <a:pt x="103" y="1173"/>
                  </a:lnTo>
                  <a:lnTo>
                    <a:pt x="230" y="1326"/>
                  </a:lnTo>
                  <a:lnTo>
                    <a:pt x="383" y="1453"/>
                  </a:lnTo>
                  <a:lnTo>
                    <a:pt x="561" y="1530"/>
                  </a:lnTo>
                  <a:lnTo>
                    <a:pt x="944" y="1530"/>
                  </a:lnTo>
                  <a:lnTo>
                    <a:pt x="1096" y="1453"/>
                  </a:lnTo>
                  <a:lnTo>
                    <a:pt x="1249" y="1377"/>
                  </a:lnTo>
                  <a:lnTo>
                    <a:pt x="1377" y="1249"/>
                  </a:lnTo>
                  <a:lnTo>
                    <a:pt x="1453" y="1096"/>
                  </a:lnTo>
                  <a:lnTo>
                    <a:pt x="1504" y="918"/>
                  </a:lnTo>
                  <a:lnTo>
                    <a:pt x="1530" y="765"/>
                  </a:lnTo>
                  <a:lnTo>
                    <a:pt x="1504" y="587"/>
                  </a:lnTo>
                  <a:lnTo>
                    <a:pt x="1428" y="383"/>
                  </a:lnTo>
                  <a:lnTo>
                    <a:pt x="1300" y="230"/>
                  </a:lnTo>
                  <a:lnTo>
                    <a:pt x="1147" y="102"/>
                  </a:lnTo>
                  <a:lnTo>
                    <a:pt x="969" y="26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9">
              <a:extLst>
                <a:ext uri="{FF2B5EF4-FFF2-40B4-BE49-F238E27FC236}">
                  <a16:creationId xmlns:a16="http://schemas.microsoft.com/office/drawing/2014/main" id="{AEB99757-CDBD-3860-1EC3-AF69623E68AB}"/>
                </a:ext>
              </a:extLst>
            </p:cNvPr>
            <p:cNvSpPr/>
            <p:nvPr/>
          </p:nvSpPr>
          <p:spPr>
            <a:xfrm>
              <a:off x="2870200" y="2920875"/>
              <a:ext cx="38250" cy="64375"/>
            </a:xfrm>
            <a:custGeom>
              <a:avLst/>
              <a:gdLst/>
              <a:ahLst/>
              <a:cxnLst/>
              <a:rect l="l" t="t" r="r" b="b"/>
              <a:pathLst>
                <a:path w="1530" h="2575" extrusionOk="0">
                  <a:moveTo>
                    <a:pt x="765" y="510"/>
                  </a:moveTo>
                  <a:lnTo>
                    <a:pt x="841" y="536"/>
                  </a:lnTo>
                  <a:lnTo>
                    <a:pt x="892" y="561"/>
                  </a:lnTo>
                  <a:lnTo>
                    <a:pt x="943" y="587"/>
                  </a:lnTo>
                  <a:lnTo>
                    <a:pt x="994" y="638"/>
                  </a:lnTo>
                  <a:lnTo>
                    <a:pt x="1019" y="714"/>
                  </a:lnTo>
                  <a:lnTo>
                    <a:pt x="1019" y="790"/>
                  </a:lnTo>
                  <a:lnTo>
                    <a:pt x="1019" y="841"/>
                  </a:lnTo>
                  <a:lnTo>
                    <a:pt x="968" y="943"/>
                  </a:lnTo>
                  <a:lnTo>
                    <a:pt x="918" y="994"/>
                  </a:lnTo>
                  <a:lnTo>
                    <a:pt x="841" y="1020"/>
                  </a:lnTo>
                  <a:lnTo>
                    <a:pt x="765" y="1045"/>
                  </a:lnTo>
                  <a:lnTo>
                    <a:pt x="688" y="1020"/>
                  </a:lnTo>
                  <a:lnTo>
                    <a:pt x="637" y="994"/>
                  </a:lnTo>
                  <a:lnTo>
                    <a:pt x="586" y="969"/>
                  </a:lnTo>
                  <a:lnTo>
                    <a:pt x="535" y="918"/>
                  </a:lnTo>
                  <a:lnTo>
                    <a:pt x="510" y="841"/>
                  </a:lnTo>
                  <a:lnTo>
                    <a:pt x="510" y="765"/>
                  </a:lnTo>
                  <a:lnTo>
                    <a:pt x="510" y="714"/>
                  </a:lnTo>
                  <a:lnTo>
                    <a:pt x="561" y="612"/>
                  </a:lnTo>
                  <a:lnTo>
                    <a:pt x="663" y="536"/>
                  </a:lnTo>
                  <a:lnTo>
                    <a:pt x="765" y="510"/>
                  </a:lnTo>
                  <a:close/>
                  <a:moveTo>
                    <a:pt x="765" y="0"/>
                  </a:moveTo>
                  <a:lnTo>
                    <a:pt x="586" y="26"/>
                  </a:lnTo>
                  <a:lnTo>
                    <a:pt x="433" y="77"/>
                  </a:lnTo>
                  <a:lnTo>
                    <a:pt x="280" y="179"/>
                  </a:lnTo>
                  <a:lnTo>
                    <a:pt x="153" y="306"/>
                  </a:lnTo>
                  <a:lnTo>
                    <a:pt x="76" y="459"/>
                  </a:lnTo>
                  <a:lnTo>
                    <a:pt x="26" y="612"/>
                  </a:lnTo>
                  <a:lnTo>
                    <a:pt x="0" y="790"/>
                  </a:lnTo>
                  <a:lnTo>
                    <a:pt x="26" y="969"/>
                  </a:lnTo>
                  <a:lnTo>
                    <a:pt x="102" y="1173"/>
                  </a:lnTo>
                  <a:lnTo>
                    <a:pt x="229" y="1326"/>
                  </a:lnTo>
                  <a:lnTo>
                    <a:pt x="382" y="1453"/>
                  </a:lnTo>
                  <a:lnTo>
                    <a:pt x="561" y="1530"/>
                  </a:lnTo>
                  <a:lnTo>
                    <a:pt x="765" y="1555"/>
                  </a:lnTo>
                  <a:lnTo>
                    <a:pt x="892" y="1530"/>
                  </a:lnTo>
                  <a:lnTo>
                    <a:pt x="1019" y="1504"/>
                  </a:lnTo>
                  <a:lnTo>
                    <a:pt x="1019" y="1810"/>
                  </a:lnTo>
                  <a:lnTo>
                    <a:pt x="994" y="1912"/>
                  </a:lnTo>
                  <a:lnTo>
                    <a:pt x="943" y="1988"/>
                  </a:lnTo>
                  <a:lnTo>
                    <a:pt x="867" y="2039"/>
                  </a:lnTo>
                  <a:lnTo>
                    <a:pt x="765" y="2065"/>
                  </a:lnTo>
                  <a:lnTo>
                    <a:pt x="663" y="2090"/>
                  </a:lnTo>
                  <a:lnTo>
                    <a:pt x="586" y="2141"/>
                  </a:lnTo>
                  <a:lnTo>
                    <a:pt x="535" y="2218"/>
                  </a:lnTo>
                  <a:lnTo>
                    <a:pt x="510" y="2320"/>
                  </a:lnTo>
                  <a:lnTo>
                    <a:pt x="535" y="2422"/>
                  </a:lnTo>
                  <a:lnTo>
                    <a:pt x="586" y="2498"/>
                  </a:lnTo>
                  <a:lnTo>
                    <a:pt x="663" y="2549"/>
                  </a:lnTo>
                  <a:lnTo>
                    <a:pt x="765" y="2574"/>
                  </a:lnTo>
                  <a:lnTo>
                    <a:pt x="918" y="2549"/>
                  </a:lnTo>
                  <a:lnTo>
                    <a:pt x="1070" y="2498"/>
                  </a:lnTo>
                  <a:lnTo>
                    <a:pt x="1198" y="2447"/>
                  </a:lnTo>
                  <a:lnTo>
                    <a:pt x="1300" y="2345"/>
                  </a:lnTo>
                  <a:lnTo>
                    <a:pt x="1402" y="2218"/>
                  </a:lnTo>
                  <a:lnTo>
                    <a:pt x="1478" y="2090"/>
                  </a:lnTo>
                  <a:lnTo>
                    <a:pt x="1529" y="1963"/>
                  </a:lnTo>
                  <a:lnTo>
                    <a:pt x="1529" y="1810"/>
                  </a:lnTo>
                  <a:lnTo>
                    <a:pt x="1529" y="765"/>
                  </a:lnTo>
                  <a:lnTo>
                    <a:pt x="1504" y="587"/>
                  </a:lnTo>
                  <a:lnTo>
                    <a:pt x="1427" y="383"/>
                  </a:lnTo>
                  <a:lnTo>
                    <a:pt x="1300" y="230"/>
                  </a:lnTo>
                  <a:lnTo>
                    <a:pt x="1147" y="102"/>
                  </a:lnTo>
                  <a:lnTo>
                    <a:pt x="968" y="26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9">
              <a:extLst>
                <a:ext uri="{FF2B5EF4-FFF2-40B4-BE49-F238E27FC236}">
                  <a16:creationId xmlns:a16="http://schemas.microsoft.com/office/drawing/2014/main" id="{F3743F6A-F783-A71F-9FDC-24A9ED0A3BDC}"/>
                </a:ext>
              </a:extLst>
            </p:cNvPr>
            <p:cNvSpPr/>
            <p:nvPr/>
          </p:nvSpPr>
          <p:spPr>
            <a:xfrm>
              <a:off x="2724925" y="2912600"/>
              <a:ext cx="38250" cy="46525"/>
            </a:xfrm>
            <a:custGeom>
              <a:avLst/>
              <a:gdLst/>
              <a:ahLst/>
              <a:cxnLst/>
              <a:rect l="l" t="t" r="r" b="b"/>
              <a:pathLst>
                <a:path w="1530" h="1861" extrusionOk="0">
                  <a:moveTo>
                    <a:pt x="179" y="0"/>
                  </a:moveTo>
                  <a:lnTo>
                    <a:pt x="102" y="51"/>
                  </a:lnTo>
                  <a:lnTo>
                    <a:pt x="26" y="127"/>
                  </a:lnTo>
                  <a:lnTo>
                    <a:pt x="0" y="204"/>
                  </a:lnTo>
                  <a:lnTo>
                    <a:pt x="0" y="306"/>
                  </a:lnTo>
                  <a:lnTo>
                    <a:pt x="51" y="408"/>
                  </a:lnTo>
                  <a:lnTo>
                    <a:pt x="433" y="943"/>
                  </a:lnTo>
                  <a:lnTo>
                    <a:pt x="51" y="1478"/>
                  </a:lnTo>
                  <a:lnTo>
                    <a:pt x="0" y="1555"/>
                  </a:lnTo>
                  <a:lnTo>
                    <a:pt x="0" y="1657"/>
                  </a:lnTo>
                  <a:lnTo>
                    <a:pt x="26" y="1759"/>
                  </a:lnTo>
                  <a:lnTo>
                    <a:pt x="102" y="1835"/>
                  </a:lnTo>
                  <a:lnTo>
                    <a:pt x="179" y="1861"/>
                  </a:lnTo>
                  <a:lnTo>
                    <a:pt x="255" y="1861"/>
                  </a:lnTo>
                  <a:lnTo>
                    <a:pt x="357" y="1835"/>
                  </a:lnTo>
                  <a:lnTo>
                    <a:pt x="459" y="1784"/>
                  </a:lnTo>
                  <a:lnTo>
                    <a:pt x="969" y="1096"/>
                  </a:lnTo>
                  <a:lnTo>
                    <a:pt x="1478" y="408"/>
                  </a:lnTo>
                  <a:lnTo>
                    <a:pt x="1529" y="306"/>
                  </a:lnTo>
                  <a:lnTo>
                    <a:pt x="1529" y="204"/>
                  </a:lnTo>
                  <a:lnTo>
                    <a:pt x="1504" y="127"/>
                  </a:lnTo>
                  <a:lnTo>
                    <a:pt x="1427" y="51"/>
                  </a:lnTo>
                  <a:lnTo>
                    <a:pt x="1325" y="0"/>
                  </a:lnTo>
                  <a:lnTo>
                    <a:pt x="1249" y="0"/>
                  </a:lnTo>
                  <a:lnTo>
                    <a:pt x="1147" y="26"/>
                  </a:lnTo>
                  <a:lnTo>
                    <a:pt x="1071" y="102"/>
                  </a:lnTo>
                  <a:lnTo>
                    <a:pt x="765" y="510"/>
                  </a:lnTo>
                  <a:lnTo>
                    <a:pt x="459" y="102"/>
                  </a:lnTo>
                  <a:lnTo>
                    <a:pt x="382" y="2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59">
            <a:extLst>
              <a:ext uri="{FF2B5EF4-FFF2-40B4-BE49-F238E27FC236}">
                <a16:creationId xmlns:a16="http://schemas.microsoft.com/office/drawing/2014/main" id="{3246E561-03CC-0025-3C97-AAB51B7B07A3}"/>
              </a:ext>
            </a:extLst>
          </p:cNvPr>
          <p:cNvGrpSpPr/>
          <p:nvPr/>
        </p:nvGrpSpPr>
        <p:grpSpPr>
          <a:xfrm>
            <a:off x="5371546" y="3770608"/>
            <a:ext cx="425348" cy="557798"/>
            <a:chOff x="4018975" y="2639900"/>
            <a:chExt cx="328150" cy="433275"/>
          </a:xfrm>
        </p:grpSpPr>
        <p:sp>
          <p:nvSpPr>
            <p:cNvPr id="911" name="Google Shape;911;p59">
              <a:extLst>
                <a:ext uri="{FF2B5EF4-FFF2-40B4-BE49-F238E27FC236}">
                  <a16:creationId xmlns:a16="http://schemas.microsoft.com/office/drawing/2014/main" id="{D80B0055-E0AE-B7A8-F96B-AE5213DD0F46}"/>
                </a:ext>
              </a:extLst>
            </p:cNvPr>
            <p:cNvSpPr/>
            <p:nvPr/>
          </p:nvSpPr>
          <p:spPr>
            <a:xfrm>
              <a:off x="4018975" y="2639900"/>
              <a:ext cx="328150" cy="307750"/>
            </a:xfrm>
            <a:custGeom>
              <a:avLst/>
              <a:gdLst/>
              <a:ahLst/>
              <a:cxnLst/>
              <a:rect l="l" t="t" r="r" b="b"/>
              <a:pathLst>
                <a:path w="13126" h="12310" extrusionOk="0">
                  <a:moveTo>
                    <a:pt x="12616" y="1555"/>
                  </a:moveTo>
                  <a:lnTo>
                    <a:pt x="12616" y="3109"/>
                  </a:lnTo>
                  <a:lnTo>
                    <a:pt x="510" y="3109"/>
                  </a:lnTo>
                  <a:lnTo>
                    <a:pt x="510" y="1555"/>
                  </a:lnTo>
                  <a:lnTo>
                    <a:pt x="1632" y="1555"/>
                  </a:lnTo>
                  <a:lnTo>
                    <a:pt x="1632" y="2345"/>
                  </a:lnTo>
                  <a:lnTo>
                    <a:pt x="1657" y="2447"/>
                  </a:lnTo>
                  <a:lnTo>
                    <a:pt x="1708" y="2523"/>
                  </a:lnTo>
                  <a:lnTo>
                    <a:pt x="1784" y="2574"/>
                  </a:lnTo>
                  <a:lnTo>
                    <a:pt x="1886" y="2600"/>
                  </a:lnTo>
                  <a:lnTo>
                    <a:pt x="1988" y="2574"/>
                  </a:lnTo>
                  <a:lnTo>
                    <a:pt x="2065" y="2523"/>
                  </a:lnTo>
                  <a:lnTo>
                    <a:pt x="2116" y="2447"/>
                  </a:lnTo>
                  <a:lnTo>
                    <a:pt x="2141" y="2345"/>
                  </a:lnTo>
                  <a:lnTo>
                    <a:pt x="2141" y="1555"/>
                  </a:lnTo>
                  <a:lnTo>
                    <a:pt x="3976" y="1555"/>
                  </a:lnTo>
                  <a:lnTo>
                    <a:pt x="3976" y="2345"/>
                  </a:lnTo>
                  <a:lnTo>
                    <a:pt x="3976" y="2447"/>
                  </a:lnTo>
                  <a:lnTo>
                    <a:pt x="4053" y="2523"/>
                  </a:lnTo>
                  <a:lnTo>
                    <a:pt x="4129" y="2574"/>
                  </a:lnTo>
                  <a:lnTo>
                    <a:pt x="4231" y="2600"/>
                  </a:lnTo>
                  <a:lnTo>
                    <a:pt x="4333" y="2574"/>
                  </a:lnTo>
                  <a:lnTo>
                    <a:pt x="4410" y="2523"/>
                  </a:lnTo>
                  <a:lnTo>
                    <a:pt x="4461" y="2447"/>
                  </a:lnTo>
                  <a:lnTo>
                    <a:pt x="4486" y="2345"/>
                  </a:lnTo>
                  <a:lnTo>
                    <a:pt x="4486" y="1555"/>
                  </a:lnTo>
                  <a:lnTo>
                    <a:pt x="6296" y="1555"/>
                  </a:lnTo>
                  <a:lnTo>
                    <a:pt x="6296" y="2345"/>
                  </a:lnTo>
                  <a:lnTo>
                    <a:pt x="6321" y="2447"/>
                  </a:lnTo>
                  <a:lnTo>
                    <a:pt x="6372" y="2523"/>
                  </a:lnTo>
                  <a:lnTo>
                    <a:pt x="6448" y="2574"/>
                  </a:lnTo>
                  <a:lnTo>
                    <a:pt x="6550" y="2600"/>
                  </a:lnTo>
                  <a:lnTo>
                    <a:pt x="6652" y="2574"/>
                  </a:lnTo>
                  <a:lnTo>
                    <a:pt x="6729" y="2523"/>
                  </a:lnTo>
                  <a:lnTo>
                    <a:pt x="6780" y="2447"/>
                  </a:lnTo>
                  <a:lnTo>
                    <a:pt x="6805" y="2345"/>
                  </a:lnTo>
                  <a:lnTo>
                    <a:pt x="6805" y="1555"/>
                  </a:lnTo>
                  <a:lnTo>
                    <a:pt x="8640" y="1555"/>
                  </a:lnTo>
                  <a:lnTo>
                    <a:pt x="8640" y="2345"/>
                  </a:lnTo>
                  <a:lnTo>
                    <a:pt x="8640" y="2447"/>
                  </a:lnTo>
                  <a:lnTo>
                    <a:pt x="8717" y="2523"/>
                  </a:lnTo>
                  <a:lnTo>
                    <a:pt x="8793" y="2574"/>
                  </a:lnTo>
                  <a:lnTo>
                    <a:pt x="8895" y="2600"/>
                  </a:lnTo>
                  <a:lnTo>
                    <a:pt x="8972" y="2574"/>
                  </a:lnTo>
                  <a:lnTo>
                    <a:pt x="9073" y="2523"/>
                  </a:lnTo>
                  <a:lnTo>
                    <a:pt x="9124" y="2447"/>
                  </a:lnTo>
                  <a:lnTo>
                    <a:pt x="9150" y="2345"/>
                  </a:lnTo>
                  <a:lnTo>
                    <a:pt x="9150" y="1555"/>
                  </a:lnTo>
                  <a:lnTo>
                    <a:pt x="10959" y="1555"/>
                  </a:lnTo>
                  <a:lnTo>
                    <a:pt x="10959" y="2345"/>
                  </a:lnTo>
                  <a:lnTo>
                    <a:pt x="10985" y="2447"/>
                  </a:lnTo>
                  <a:lnTo>
                    <a:pt x="11036" y="2523"/>
                  </a:lnTo>
                  <a:lnTo>
                    <a:pt x="11112" y="2574"/>
                  </a:lnTo>
                  <a:lnTo>
                    <a:pt x="11214" y="2600"/>
                  </a:lnTo>
                  <a:lnTo>
                    <a:pt x="11316" y="2574"/>
                  </a:lnTo>
                  <a:lnTo>
                    <a:pt x="11393" y="2523"/>
                  </a:lnTo>
                  <a:lnTo>
                    <a:pt x="11444" y="2447"/>
                  </a:lnTo>
                  <a:lnTo>
                    <a:pt x="11469" y="2345"/>
                  </a:lnTo>
                  <a:lnTo>
                    <a:pt x="11469" y="1555"/>
                  </a:lnTo>
                  <a:close/>
                  <a:moveTo>
                    <a:pt x="1784" y="0"/>
                  </a:moveTo>
                  <a:lnTo>
                    <a:pt x="1708" y="76"/>
                  </a:lnTo>
                  <a:lnTo>
                    <a:pt x="1657" y="153"/>
                  </a:lnTo>
                  <a:lnTo>
                    <a:pt x="1632" y="255"/>
                  </a:lnTo>
                  <a:lnTo>
                    <a:pt x="1632" y="1045"/>
                  </a:lnTo>
                  <a:lnTo>
                    <a:pt x="255" y="1045"/>
                  </a:lnTo>
                  <a:lnTo>
                    <a:pt x="153" y="1070"/>
                  </a:lnTo>
                  <a:lnTo>
                    <a:pt x="77" y="1121"/>
                  </a:lnTo>
                  <a:lnTo>
                    <a:pt x="0" y="1198"/>
                  </a:lnTo>
                  <a:lnTo>
                    <a:pt x="0" y="1300"/>
                  </a:lnTo>
                  <a:lnTo>
                    <a:pt x="0" y="12055"/>
                  </a:lnTo>
                  <a:lnTo>
                    <a:pt x="0" y="12157"/>
                  </a:lnTo>
                  <a:lnTo>
                    <a:pt x="77" y="12233"/>
                  </a:lnTo>
                  <a:lnTo>
                    <a:pt x="153" y="12284"/>
                  </a:lnTo>
                  <a:lnTo>
                    <a:pt x="255" y="12310"/>
                  </a:lnTo>
                  <a:lnTo>
                    <a:pt x="332" y="12284"/>
                  </a:lnTo>
                  <a:lnTo>
                    <a:pt x="434" y="12233"/>
                  </a:lnTo>
                  <a:lnTo>
                    <a:pt x="485" y="12157"/>
                  </a:lnTo>
                  <a:lnTo>
                    <a:pt x="510" y="12055"/>
                  </a:lnTo>
                  <a:lnTo>
                    <a:pt x="510" y="3619"/>
                  </a:lnTo>
                  <a:lnTo>
                    <a:pt x="12616" y="3619"/>
                  </a:lnTo>
                  <a:lnTo>
                    <a:pt x="12616" y="5556"/>
                  </a:lnTo>
                  <a:lnTo>
                    <a:pt x="12616" y="5658"/>
                  </a:lnTo>
                  <a:lnTo>
                    <a:pt x="12693" y="5734"/>
                  </a:lnTo>
                  <a:lnTo>
                    <a:pt x="12769" y="5785"/>
                  </a:lnTo>
                  <a:lnTo>
                    <a:pt x="12871" y="5811"/>
                  </a:lnTo>
                  <a:lnTo>
                    <a:pt x="12973" y="5785"/>
                  </a:lnTo>
                  <a:lnTo>
                    <a:pt x="13049" y="5734"/>
                  </a:lnTo>
                  <a:lnTo>
                    <a:pt x="13100" y="5658"/>
                  </a:lnTo>
                  <a:lnTo>
                    <a:pt x="13126" y="5556"/>
                  </a:lnTo>
                  <a:lnTo>
                    <a:pt x="13126" y="1300"/>
                  </a:lnTo>
                  <a:lnTo>
                    <a:pt x="13100" y="1198"/>
                  </a:lnTo>
                  <a:lnTo>
                    <a:pt x="13049" y="1121"/>
                  </a:lnTo>
                  <a:lnTo>
                    <a:pt x="12973" y="1070"/>
                  </a:lnTo>
                  <a:lnTo>
                    <a:pt x="12871" y="1045"/>
                  </a:lnTo>
                  <a:lnTo>
                    <a:pt x="11469" y="1045"/>
                  </a:lnTo>
                  <a:lnTo>
                    <a:pt x="11469" y="255"/>
                  </a:lnTo>
                  <a:lnTo>
                    <a:pt x="11444" y="153"/>
                  </a:lnTo>
                  <a:lnTo>
                    <a:pt x="11393" y="76"/>
                  </a:lnTo>
                  <a:lnTo>
                    <a:pt x="11316" y="0"/>
                  </a:lnTo>
                  <a:lnTo>
                    <a:pt x="11112" y="0"/>
                  </a:lnTo>
                  <a:lnTo>
                    <a:pt x="11036" y="76"/>
                  </a:lnTo>
                  <a:lnTo>
                    <a:pt x="10985" y="153"/>
                  </a:lnTo>
                  <a:lnTo>
                    <a:pt x="10959" y="255"/>
                  </a:lnTo>
                  <a:lnTo>
                    <a:pt x="10959" y="1045"/>
                  </a:lnTo>
                  <a:lnTo>
                    <a:pt x="9150" y="1045"/>
                  </a:lnTo>
                  <a:lnTo>
                    <a:pt x="9150" y="255"/>
                  </a:lnTo>
                  <a:lnTo>
                    <a:pt x="9124" y="153"/>
                  </a:lnTo>
                  <a:lnTo>
                    <a:pt x="9073" y="76"/>
                  </a:lnTo>
                  <a:lnTo>
                    <a:pt x="8972" y="0"/>
                  </a:lnTo>
                  <a:lnTo>
                    <a:pt x="8793" y="0"/>
                  </a:lnTo>
                  <a:lnTo>
                    <a:pt x="8717" y="76"/>
                  </a:lnTo>
                  <a:lnTo>
                    <a:pt x="8640" y="153"/>
                  </a:lnTo>
                  <a:lnTo>
                    <a:pt x="8640" y="255"/>
                  </a:lnTo>
                  <a:lnTo>
                    <a:pt x="8640" y="1045"/>
                  </a:lnTo>
                  <a:lnTo>
                    <a:pt x="6805" y="1045"/>
                  </a:lnTo>
                  <a:lnTo>
                    <a:pt x="6805" y="255"/>
                  </a:lnTo>
                  <a:lnTo>
                    <a:pt x="6780" y="153"/>
                  </a:lnTo>
                  <a:lnTo>
                    <a:pt x="6729" y="76"/>
                  </a:lnTo>
                  <a:lnTo>
                    <a:pt x="6652" y="0"/>
                  </a:lnTo>
                  <a:lnTo>
                    <a:pt x="6448" y="0"/>
                  </a:lnTo>
                  <a:lnTo>
                    <a:pt x="6372" y="76"/>
                  </a:lnTo>
                  <a:lnTo>
                    <a:pt x="6321" y="153"/>
                  </a:lnTo>
                  <a:lnTo>
                    <a:pt x="6296" y="255"/>
                  </a:lnTo>
                  <a:lnTo>
                    <a:pt x="6296" y="1045"/>
                  </a:lnTo>
                  <a:lnTo>
                    <a:pt x="4486" y="1045"/>
                  </a:lnTo>
                  <a:lnTo>
                    <a:pt x="4486" y="255"/>
                  </a:lnTo>
                  <a:lnTo>
                    <a:pt x="4461" y="153"/>
                  </a:lnTo>
                  <a:lnTo>
                    <a:pt x="4410" y="76"/>
                  </a:lnTo>
                  <a:lnTo>
                    <a:pt x="4333" y="0"/>
                  </a:lnTo>
                  <a:lnTo>
                    <a:pt x="4129" y="0"/>
                  </a:lnTo>
                  <a:lnTo>
                    <a:pt x="4053" y="76"/>
                  </a:lnTo>
                  <a:lnTo>
                    <a:pt x="3976" y="153"/>
                  </a:lnTo>
                  <a:lnTo>
                    <a:pt x="3976" y="255"/>
                  </a:lnTo>
                  <a:lnTo>
                    <a:pt x="3976" y="1045"/>
                  </a:lnTo>
                  <a:lnTo>
                    <a:pt x="2141" y="1045"/>
                  </a:lnTo>
                  <a:lnTo>
                    <a:pt x="2141" y="255"/>
                  </a:lnTo>
                  <a:lnTo>
                    <a:pt x="2116" y="153"/>
                  </a:lnTo>
                  <a:lnTo>
                    <a:pt x="2065" y="76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9">
              <a:extLst>
                <a:ext uri="{FF2B5EF4-FFF2-40B4-BE49-F238E27FC236}">
                  <a16:creationId xmlns:a16="http://schemas.microsoft.com/office/drawing/2014/main" id="{F34C8753-219A-B578-067E-5C7A2BE74757}"/>
                </a:ext>
              </a:extLst>
            </p:cNvPr>
            <p:cNvSpPr/>
            <p:nvPr/>
          </p:nvSpPr>
          <p:spPr>
            <a:xfrm>
              <a:off x="4061025" y="2857150"/>
              <a:ext cx="109625" cy="72675"/>
            </a:xfrm>
            <a:custGeom>
              <a:avLst/>
              <a:gdLst/>
              <a:ahLst/>
              <a:cxnLst/>
              <a:rect l="l" t="t" r="r" b="b"/>
              <a:pathLst>
                <a:path w="4385" h="2907" extrusionOk="0">
                  <a:moveTo>
                    <a:pt x="2090" y="1"/>
                  </a:moveTo>
                  <a:lnTo>
                    <a:pt x="2014" y="26"/>
                  </a:lnTo>
                  <a:lnTo>
                    <a:pt x="1963" y="52"/>
                  </a:lnTo>
                  <a:lnTo>
                    <a:pt x="1912" y="103"/>
                  </a:lnTo>
                  <a:lnTo>
                    <a:pt x="1861" y="154"/>
                  </a:lnTo>
                  <a:lnTo>
                    <a:pt x="969" y="2116"/>
                  </a:lnTo>
                  <a:lnTo>
                    <a:pt x="459" y="1301"/>
                  </a:lnTo>
                  <a:lnTo>
                    <a:pt x="408" y="1224"/>
                  </a:lnTo>
                  <a:lnTo>
                    <a:pt x="306" y="1199"/>
                  </a:lnTo>
                  <a:lnTo>
                    <a:pt x="204" y="1199"/>
                  </a:lnTo>
                  <a:lnTo>
                    <a:pt x="128" y="1224"/>
                  </a:lnTo>
                  <a:lnTo>
                    <a:pt x="51" y="1301"/>
                  </a:lnTo>
                  <a:lnTo>
                    <a:pt x="1" y="1377"/>
                  </a:lnTo>
                  <a:lnTo>
                    <a:pt x="1" y="1479"/>
                  </a:lnTo>
                  <a:lnTo>
                    <a:pt x="26" y="1581"/>
                  </a:lnTo>
                  <a:lnTo>
                    <a:pt x="791" y="2804"/>
                  </a:lnTo>
                  <a:lnTo>
                    <a:pt x="842" y="2855"/>
                  </a:lnTo>
                  <a:lnTo>
                    <a:pt x="893" y="2881"/>
                  </a:lnTo>
                  <a:lnTo>
                    <a:pt x="944" y="2906"/>
                  </a:lnTo>
                  <a:lnTo>
                    <a:pt x="1096" y="2906"/>
                  </a:lnTo>
                  <a:lnTo>
                    <a:pt x="1147" y="2881"/>
                  </a:lnTo>
                  <a:lnTo>
                    <a:pt x="1198" y="2830"/>
                  </a:lnTo>
                  <a:lnTo>
                    <a:pt x="1249" y="2779"/>
                  </a:lnTo>
                  <a:lnTo>
                    <a:pt x="2243" y="510"/>
                  </a:lnTo>
                  <a:lnTo>
                    <a:pt x="4129" y="510"/>
                  </a:lnTo>
                  <a:lnTo>
                    <a:pt x="4206" y="485"/>
                  </a:lnTo>
                  <a:lnTo>
                    <a:pt x="4308" y="434"/>
                  </a:lnTo>
                  <a:lnTo>
                    <a:pt x="4359" y="358"/>
                  </a:lnTo>
                  <a:lnTo>
                    <a:pt x="4384" y="256"/>
                  </a:lnTo>
                  <a:lnTo>
                    <a:pt x="4359" y="154"/>
                  </a:lnTo>
                  <a:lnTo>
                    <a:pt x="4308" y="77"/>
                  </a:lnTo>
                  <a:lnTo>
                    <a:pt x="4206" y="26"/>
                  </a:lnTo>
                  <a:lnTo>
                    <a:pt x="41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9">
              <a:extLst>
                <a:ext uri="{FF2B5EF4-FFF2-40B4-BE49-F238E27FC236}">
                  <a16:creationId xmlns:a16="http://schemas.microsoft.com/office/drawing/2014/main" id="{5F520394-52A3-F10E-400B-D2E5684E06C8}"/>
                </a:ext>
              </a:extLst>
            </p:cNvPr>
            <p:cNvSpPr/>
            <p:nvPr/>
          </p:nvSpPr>
          <p:spPr>
            <a:xfrm>
              <a:off x="4127300" y="2886475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229" y="0"/>
                  </a:moveTo>
                  <a:lnTo>
                    <a:pt x="153" y="26"/>
                  </a:lnTo>
                  <a:lnTo>
                    <a:pt x="51" y="77"/>
                  </a:lnTo>
                  <a:lnTo>
                    <a:pt x="0" y="179"/>
                  </a:lnTo>
                  <a:lnTo>
                    <a:pt x="0" y="255"/>
                  </a:lnTo>
                  <a:lnTo>
                    <a:pt x="0" y="357"/>
                  </a:lnTo>
                  <a:lnTo>
                    <a:pt x="51" y="433"/>
                  </a:lnTo>
                  <a:lnTo>
                    <a:pt x="484" y="867"/>
                  </a:lnTo>
                  <a:lnTo>
                    <a:pt x="51" y="1300"/>
                  </a:lnTo>
                  <a:lnTo>
                    <a:pt x="0" y="1402"/>
                  </a:lnTo>
                  <a:lnTo>
                    <a:pt x="0" y="1478"/>
                  </a:lnTo>
                  <a:lnTo>
                    <a:pt x="0" y="1580"/>
                  </a:lnTo>
                  <a:lnTo>
                    <a:pt x="51" y="1657"/>
                  </a:lnTo>
                  <a:lnTo>
                    <a:pt x="153" y="1733"/>
                  </a:lnTo>
                  <a:lnTo>
                    <a:pt x="331" y="1733"/>
                  </a:lnTo>
                  <a:lnTo>
                    <a:pt x="433" y="1657"/>
                  </a:lnTo>
                  <a:lnTo>
                    <a:pt x="867" y="1223"/>
                  </a:lnTo>
                  <a:lnTo>
                    <a:pt x="1274" y="1657"/>
                  </a:lnTo>
                  <a:lnTo>
                    <a:pt x="1376" y="1733"/>
                  </a:lnTo>
                  <a:lnTo>
                    <a:pt x="1555" y="1733"/>
                  </a:lnTo>
                  <a:lnTo>
                    <a:pt x="1657" y="1657"/>
                  </a:lnTo>
                  <a:lnTo>
                    <a:pt x="1708" y="1580"/>
                  </a:lnTo>
                  <a:lnTo>
                    <a:pt x="1733" y="1478"/>
                  </a:lnTo>
                  <a:lnTo>
                    <a:pt x="1708" y="1402"/>
                  </a:lnTo>
                  <a:lnTo>
                    <a:pt x="1657" y="1300"/>
                  </a:lnTo>
                  <a:lnTo>
                    <a:pt x="1223" y="867"/>
                  </a:lnTo>
                  <a:lnTo>
                    <a:pt x="1657" y="433"/>
                  </a:lnTo>
                  <a:lnTo>
                    <a:pt x="1708" y="357"/>
                  </a:lnTo>
                  <a:lnTo>
                    <a:pt x="1733" y="255"/>
                  </a:lnTo>
                  <a:lnTo>
                    <a:pt x="1708" y="179"/>
                  </a:lnTo>
                  <a:lnTo>
                    <a:pt x="1657" y="77"/>
                  </a:lnTo>
                  <a:lnTo>
                    <a:pt x="1555" y="26"/>
                  </a:lnTo>
                  <a:lnTo>
                    <a:pt x="1478" y="0"/>
                  </a:lnTo>
                  <a:lnTo>
                    <a:pt x="1376" y="26"/>
                  </a:lnTo>
                  <a:lnTo>
                    <a:pt x="1274" y="77"/>
                  </a:lnTo>
                  <a:lnTo>
                    <a:pt x="867" y="510"/>
                  </a:lnTo>
                  <a:lnTo>
                    <a:pt x="433" y="77"/>
                  </a:lnTo>
                  <a:lnTo>
                    <a:pt x="331" y="2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9">
              <a:extLst>
                <a:ext uri="{FF2B5EF4-FFF2-40B4-BE49-F238E27FC236}">
                  <a16:creationId xmlns:a16="http://schemas.microsoft.com/office/drawing/2014/main" id="{6C5E1A8E-8018-68E5-A164-01C442718F72}"/>
                </a:ext>
              </a:extLst>
            </p:cNvPr>
            <p:cNvSpPr/>
            <p:nvPr/>
          </p:nvSpPr>
          <p:spPr>
            <a:xfrm>
              <a:off x="4018975" y="2802350"/>
              <a:ext cx="328150" cy="270825"/>
            </a:xfrm>
            <a:custGeom>
              <a:avLst/>
              <a:gdLst/>
              <a:ahLst/>
              <a:cxnLst/>
              <a:rect l="l" t="t" r="r" b="b"/>
              <a:pathLst>
                <a:path w="13126" h="10833" extrusionOk="0">
                  <a:moveTo>
                    <a:pt x="12769" y="1"/>
                  </a:moveTo>
                  <a:lnTo>
                    <a:pt x="12693" y="77"/>
                  </a:lnTo>
                  <a:lnTo>
                    <a:pt x="12616" y="154"/>
                  </a:lnTo>
                  <a:lnTo>
                    <a:pt x="12616" y="256"/>
                  </a:lnTo>
                  <a:lnTo>
                    <a:pt x="12616" y="10323"/>
                  </a:lnTo>
                  <a:lnTo>
                    <a:pt x="510" y="10323"/>
                  </a:lnTo>
                  <a:lnTo>
                    <a:pt x="510" y="6755"/>
                  </a:lnTo>
                  <a:lnTo>
                    <a:pt x="485" y="6653"/>
                  </a:lnTo>
                  <a:lnTo>
                    <a:pt x="434" y="6576"/>
                  </a:lnTo>
                  <a:lnTo>
                    <a:pt x="332" y="6525"/>
                  </a:lnTo>
                  <a:lnTo>
                    <a:pt x="255" y="6500"/>
                  </a:lnTo>
                  <a:lnTo>
                    <a:pt x="153" y="6525"/>
                  </a:lnTo>
                  <a:lnTo>
                    <a:pt x="77" y="6576"/>
                  </a:lnTo>
                  <a:lnTo>
                    <a:pt x="0" y="6653"/>
                  </a:lnTo>
                  <a:lnTo>
                    <a:pt x="0" y="6755"/>
                  </a:lnTo>
                  <a:lnTo>
                    <a:pt x="0" y="10578"/>
                  </a:lnTo>
                  <a:lnTo>
                    <a:pt x="0" y="10680"/>
                  </a:lnTo>
                  <a:lnTo>
                    <a:pt x="77" y="10756"/>
                  </a:lnTo>
                  <a:lnTo>
                    <a:pt x="153" y="10807"/>
                  </a:lnTo>
                  <a:lnTo>
                    <a:pt x="255" y="10833"/>
                  </a:lnTo>
                  <a:lnTo>
                    <a:pt x="12871" y="10833"/>
                  </a:lnTo>
                  <a:lnTo>
                    <a:pt x="12973" y="10807"/>
                  </a:lnTo>
                  <a:lnTo>
                    <a:pt x="13049" y="10756"/>
                  </a:lnTo>
                  <a:lnTo>
                    <a:pt x="13100" y="10680"/>
                  </a:lnTo>
                  <a:lnTo>
                    <a:pt x="13126" y="10578"/>
                  </a:lnTo>
                  <a:lnTo>
                    <a:pt x="13126" y="256"/>
                  </a:lnTo>
                  <a:lnTo>
                    <a:pt x="13100" y="154"/>
                  </a:lnTo>
                  <a:lnTo>
                    <a:pt x="13049" y="77"/>
                  </a:lnTo>
                  <a:lnTo>
                    <a:pt x="129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9">
              <a:extLst>
                <a:ext uri="{FF2B5EF4-FFF2-40B4-BE49-F238E27FC236}">
                  <a16:creationId xmlns:a16="http://schemas.microsoft.com/office/drawing/2014/main" id="{620BC62D-871E-7A29-CA91-F189CB4B1B77}"/>
                </a:ext>
              </a:extLst>
            </p:cNvPr>
            <p:cNvSpPr/>
            <p:nvPr/>
          </p:nvSpPr>
          <p:spPr>
            <a:xfrm>
              <a:off x="4176350" y="2853325"/>
              <a:ext cx="132550" cy="166975"/>
            </a:xfrm>
            <a:custGeom>
              <a:avLst/>
              <a:gdLst/>
              <a:ahLst/>
              <a:cxnLst/>
              <a:rect l="l" t="t" r="r" b="b"/>
              <a:pathLst>
                <a:path w="5302" h="6679" extrusionOk="0">
                  <a:moveTo>
                    <a:pt x="638" y="1"/>
                  </a:moveTo>
                  <a:lnTo>
                    <a:pt x="561" y="52"/>
                  </a:lnTo>
                  <a:lnTo>
                    <a:pt x="510" y="154"/>
                  </a:lnTo>
                  <a:lnTo>
                    <a:pt x="485" y="256"/>
                  </a:lnTo>
                  <a:lnTo>
                    <a:pt x="485" y="5684"/>
                  </a:lnTo>
                  <a:lnTo>
                    <a:pt x="255" y="5684"/>
                  </a:lnTo>
                  <a:lnTo>
                    <a:pt x="153" y="5710"/>
                  </a:lnTo>
                  <a:lnTo>
                    <a:pt x="77" y="5761"/>
                  </a:lnTo>
                  <a:lnTo>
                    <a:pt x="26" y="5837"/>
                  </a:lnTo>
                  <a:lnTo>
                    <a:pt x="1" y="5939"/>
                  </a:lnTo>
                  <a:lnTo>
                    <a:pt x="26" y="6041"/>
                  </a:lnTo>
                  <a:lnTo>
                    <a:pt x="77" y="6117"/>
                  </a:lnTo>
                  <a:lnTo>
                    <a:pt x="153" y="6168"/>
                  </a:lnTo>
                  <a:lnTo>
                    <a:pt x="255" y="6194"/>
                  </a:lnTo>
                  <a:lnTo>
                    <a:pt x="485" y="6194"/>
                  </a:lnTo>
                  <a:lnTo>
                    <a:pt x="485" y="6423"/>
                  </a:lnTo>
                  <a:lnTo>
                    <a:pt x="510" y="6525"/>
                  </a:lnTo>
                  <a:lnTo>
                    <a:pt x="561" y="6602"/>
                  </a:lnTo>
                  <a:lnTo>
                    <a:pt x="638" y="6653"/>
                  </a:lnTo>
                  <a:lnTo>
                    <a:pt x="740" y="6678"/>
                  </a:lnTo>
                  <a:lnTo>
                    <a:pt x="842" y="6653"/>
                  </a:lnTo>
                  <a:lnTo>
                    <a:pt x="918" y="6602"/>
                  </a:lnTo>
                  <a:lnTo>
                    <a:pt x="969" y="6525"/>
                  </a:lnTo>
                  <a:lnTo>
                    <a:pt x="994" y="6423"/>
                  </a:lnTo>
                  <a:lnTo>
                    <a:pt x="994" y="6194"/>
                  </a:lnTo>
                  <a:lnTo>
                    <a:pt x="5047" y="6194"/>
                  </a:lnTo>
                  <a:lnTo>
                    <a:pt x="5149" y="6168"/>
                  </a:lnTo>
                  <a:lnTo>
                    <a:pt x="5251" y="6117"/>
                  </a:lnTo>
                  <a:lnTo>
                    <a:pt x="5302" y="6041"/>
                  </a:lnTo>
                  <a:lnTo>
                    <a:pt x="5302" y="5939"/>
                  </a:lnTo>
                  <a:lnTo>
                    <a:pt x="5302" y="5837"/>
                  </a:lnTo>
                  <a:lnTo>
                    <a:pt x="5251" y="5761"/>
                  </a:lnTo>
                  <a:lnTo>
                    <a:pt x="5149" y="5710"/>
                  </a:lnTo>
                  <a:lnTo>
                    <a:pt x="5047" y="5684"/>
                  </a:lnTo>
                  <a:lnTo>
                    <a:pt x="994" y="5684"/>
                  </a:lnTo>
                  <a:lnTo>
                    <a:pt x="994" y="256"/>
                  </a:lnTo>
                  <a:lnTo>
                    <a:pt x="969" y="154"/>
                  </a:lnTo>
                  <a:lnTo>
                    <a:pt x="918" y="52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9">
              <a:extLst>
                <a:ext uri="{FF2B5EF4-FFF2-40B4-BE49-F238E27FC236}">
                  <a16:creationId xmlns:a16="http://schemas.microsoft.com/office/drawing/2014/main" id="{E7EDD30C-E67A-F378-8F08-C55F61B05D8E}"/>
                </a:ext>
              </a:extLst>
            </p:cNvPr>
            <p:cNvSpPr/>
            <p:nvPr/>
          </p:nvSpPr>
          <p:spPr>
            <a:xfrm>
              <a:off x="4213300" y="2909400"/>
              <a:ext cx="81575" cy="64375"/>
            </a:xfrm>
            <a:custGeom>
              <a:avLst/>
              <a:gdLst/>
              <a:ahLst/>
              <a:cxnLst/>
              <a:rect l="l" t="t" r="r" b="b"/>
              <a:pathLst>
                <a:path w="3263" h="2575" extrusionOk="0">
                  <a:moveTo>
                    <a:pt x="256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1" y="255"/>
                  </a:lnTo>
                  <a:lnTo>
                    <a:pt x="26" y="714"/>
                  </a:lnTo>
                  <a:lnTo>
                    <a:pt x="128" y="1122"/>
                  </a:lnTo>
                  <a:lnTo>
                    <a:pt x="179" y="1326"/>
                  </a:lnTo>
                  <a:lnTo>
                    <a:pt x="256" y="1504"/>
                  </a:lnTo>
                  <a:lnTo>
                    <a:pt x="332" y="1683"/>
                  </a:lnTo>
                  <a:lnTo>
                    <a:pt x="434" y="1861"/>
                  </a:lnTo>
                  <a:lnTo>
                    <a:pt x="561" y="2014"/>
                  </a:lnTo>
                  <a:lnTo>
                    <a:pt x="689" y="2167"/>
                  </a:lnTo>
                  <a:lnTo>
                    <a:pt x="842" y="2294"/>
                  </a:lnTo>
                  <a:lnTo>
                    <a:pt x="969" y="2396"/>
                  </a:lnTo>
                  <a:lnTo>
                    <a:pt x="1122" y="2473"/>
                  </a:lnTo>
                  <a:lnTo>
                    <a:pt x="1300" y="2524"/>
                  </a:lnTo>
                  <a:lnTo>
                    <a:pt x="1453" y="2575"/>
                  </a:lnTo>
                  <a:lnTo>
                    <a:pt x="1785" y="2575"/>
                  </a:lnTo>
                  <a:lnTo>
                    <a:pt x="1963" y="2524"/>
                  </a:lnTo>
                  <a:lnTo>
                    <a:pt x="2116" y="2473"/>
                  </a:lnTo>
                  <a:lnTo>
                    <a:pt x="2269" y="2396"/>
                  </a:lnTo>
                  <a:lnTo>
                    <a:pt x="2422" y="2294"/>
                  </a:lnTo>
                  <a:lnTo>
                    <a:pt x="2549" y="2167"/>
                  </a:lnTo>
                  <a:lnTo>
                    <a:pt x="2677" y="2014"/>
                  </a:lnTo>
                  <a:lnTo>
                    <a:pt x="2804" y="1861"/>
                  </a:lnTo>
                  <a:lnTo>
                    <a:pt x="2906" y="1683"/>
                  </a:lnTo>
                  <a:lnTo>
                    <a:pt x="3008" y="1504"/>
                  </a:lnTo>
                  <a:lnTo>
                    <a:pt x="3085" y="1326"/>
                  </a:lnTo>
                  <a:lnTo>
                    <a:pt x="3135" y="1122"/>
                  </a:lnTo>
                  <a:lnTo>
                    <a:pt x="3212" y="714"/>
                  </a:lnTo>
                  <a:lnTo>
                    <a:pt x="3263" y="255"/>
                  </a:lnTo>
                  <a:lnTo>
                    <a:pt x="3237" y="154"/>
                  </a:lnTo>
                  <a:lnTo>
                    <a:pt x="3186" y="77"/>
                  </a:lnTo>
                  <a:lnTo>
                    <a:pt x="3085" y="26"/>
                  </a:lnTo>
                  <a:lnTo>
                    <a:pt x="3008" y="1"/>
                  </a:lnTo>
                  <a:lnTo>
                    <a:pt x="2906" y="26"/>
                  </a:lnTo>
                  <a:lnTo>
                    <a:pt x="2830" y="77"/>
                  </a:lnTo>
                  <a:lnTo>
                    <a:pt x="2753" y="154"/>
                  </a:lnTo>
                  <a:lnTo>
                    <a:pt x="2753" y="255"/>
                  </a:lnTo>
                  <a:lnTo>
                    <a:pt x="2728" y="612"/>
                  </a:lnTo>
                  <a:lnTo>
                    <a:pt x="2651" y="969"/>
                  </a:lnTo>
                  <a:lnTo>
                    <a:pt x="2549" y="1275"/>
                  </a:lnTo>
                  <a:lnTo>
                    <a:pt x="2422" y="1530"/>
                  </a:lnTo>
                  <a:lnTo>
                    <a:pt x="2243" y="1759"/>
                  </a:lnTo>
                  <a:lnTo>
                    <a:pt x="2065" y="1912"/>
                  </a:lnTo>
                  <a:lnTo>
                    <a:pt x="1963" y="1989"/>
                  </a:lnTo>
                  <a:lnTo>
                    <a:pt x="1836" y="2040"/>
                  </a:lnTo>
                  <a:lnTo>
                    <a:pt x="1734" y="2065"/>
                  </a:lnTo>
                  <a:lnTo>
                    <a:pt x="1504" y="2065"/>
                  </a:lnTo>
                  <a:lnTo>
                    <a:pt x="1402" y="2040"/>
                  </a:lnTo>
                  <a:lnTo>
                    <a:pt x="1300" y="1989"/>
                  </a:lnTo>
                  <a:lnTo>
                    <a:pt x="1199" y="1912"/>
                  </a:lnTo>
                  <a:lnTo>
                    <a:pt x="995" y="1759"/>
                  </a:lnTo>
                  <a:lnTo>
                    <a:pt x="842" y="1530"/>
                  </a:lnTo>
                  <a:lnTo>
                    <a:pt x="714" y="1275"/>
                  </a:lnTo>
                  <a:lnTo>
                    <a:pt x="587" y="969"/>
                  </a:lnTo>
                  <a:lnTo>
                    <a:pt x="536" y="612"/>
                  </a:lnTo>
                  <a:lnTo>
                    <a:pt x="510" y="255"/>
                  </a:lnTo>
                  <a:lnTo>
                    <a:pt x="485" y="154"/>
                  </a:lnTo>
                  <a:lnTo>
                    <a:pt x="434" y="77"/>
                  </a:lnTo>
                  <a:lnTo>
                    <a:pt x="358" y="26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9">
              <a:extLst>
                <a:ext uri="{FF2B5EF4-FFF2-40B4-BE49-F238E27FC236}">
                  <a16:creationId xmlns:a16="http://schemas.microsoft.com/office/drawing/2014/main" id="{5A54739A-B412-1D1E-B504-17A8A99F3130}"/>
                </a:ext>
              </a:extLst>
            </p:cNvPr>
            <p:cNvSpPr/>
            <p:nvPr/>
          </p:nvSpPr>
          <p:spPr>
            <a:xfrm>
              <a:off x="4061025" y="2769875"/>
              <a:ext cx="40175" cy="68200"/>
            </a:xfrm>
            <a:custGeom>
              <a:avLst/>
              <a:gdLst/>
              <a:ahLst/>
              <a:cxnLst/>
              <a:rect l="l" t="t" r="r" b="b"/>
              <a:pathLst>
                <a:path w="1607" h="2728" extrusionOk="0">
                  <a:moveTo>
                    <a:pt x="1122" y="1631"/>
                  </a:moveTo>
                  <a:lnTo>
                    <a:pt x="1122" y="2217"/>
                  </a:lnTo>
                  <a:lnTo>
                    <a:pt x="663" y="2217"/>
                  </a:lnTo>
                  <a:lnTo>
                    <a:pt x="612" y="2192"/>
                  </a:lnTo>
                  <a:lnTo>
                    <a:pt x="561" y="2166"/>
                  </a:lnTo>
                  <a:lnTo>
                    <a:pt x="510" y="2116"/>
                  </a:lnTo>
                  <a:lnTo>
                    <a:pt x="510" y="2065"/>
                  </a:lnTo>
                  <a:lnTo>
                    <a:pt x="510" y="1784"/>
                  </a:lnTo>
                  <a:lnTo>
                    <a:pt x="510" y="1708"/>
                  </a:lnTo>
                  <a:lnTo>
                    <a:pt x="561" y="1657"/>
                  </a:lnTo>
                  <a:lnTo>
                    <a:pt x="612" y="1631"/>
                  </a:lnTo>
                  <a:close/>
                  <a:moveTo>
                    <a:pt x="765" y="0"/>
                  </a:moveTo>
                  <a:lnTo>
                    <a:pt x="612" y="26"/>
                  </a:lnTo>
                  <a:lnTo>
                    <a:pt x="459" y="51"/>
                  </a:lnTo>
                  <a:lnTo>
                    <a:pt x="332" y="128"/>
                  </a:lnTo>
                  <a:lnTo>
                    <a:pt x="230" y="230"/>
                  </a:lnTo>
                  <a:lnTo>
                    <a:pt x="128" y="331"/>
                  </a:lnTo>
                  <a:lnTo>
                    <a:pt x="51" y="484"/>
                  </a:lnTo>
                  <a:lnTo>
                    <a:pt x="26" y="612"/>
                  </a:lnTo>
                  <a:lnTo>
                    <a:pt x="1" y="765"/>
                  </a:lnTo>
                  <a:lnTo>
                    <a:pt x="26" y="867"/>
                  </a:lnTo>
                  <a:lnTo>
                    <a:pt x="77" y="943"/>
                  </a:lnTo>
                  <a:lnTo>
                    <a:pt x="153" y="994"/>
                  </a:lnTo>
                  <a:lnTo>
                    <a:pt x="255" y="1020"/>
                  </a:lnTo>
                  <a:lnTo>
                    <a:pt x="357" y="994"/>
                  </a:lnTo>
                  <a:lnTo>
                    <a:pt x="434" y="943"/>
                  </a:lnTo>
                  <a:lnTo>
                    <a:pt x="485" y="867"/>
                  </a:lnTo>
                  <a:lnTo>
                    <a:pt x="510" y="765"/>
                  </a:lnTo>
                  <a:lnTo>
                    <a:pt x="536" y="663"/>
                  </a:lnTo>
                  <a:lnTo>
                    <a:pt x="587" y="586"/>
                  </a:lnTo>
                  <a:lnTo>
                    <a:pt x="663" y="535"/>
                  </a:lnTo>
                  <a:lnTo>
                    <a:pt x="765" y="510"/>
                  </a:lnTo>
                  <a:lnTo>
                    <a:pt x="791" y="510"/>
                  </a:lnTo>
                  <a:lnTo>
                    <a:pt x="918" y="535"/>
                  </a:lnTo>
                  <a:lnTo>
                    <a:pt x="1020" y="612"/>
                  </a:lnTo>
                  <a:lnTo>
                    <a:pt x="1096" y="688"/>
                  </a:lnTo>
                  <a:lnTo>
                    <a:pt x="1122" y="816"/>
                  </a:lnTo>
                  <a:lnTo>
                    <a:pt x="1122" y="1122"/>
                  </a:lnTo>
                  <a:lnTo>
                    <a:pt x="536" y="1122"/>
                  </a:lnTo>
                  <a:lnTo>
                    <a:pt x="408" y="1173"/>
                  </a:lnTo>
                  <a:lnTo>
                    <a:pt x="306" y="1224"/>
                  </a:lnTo>
                  <a:lnTo>
                    <a:pt x="204" y="1300"/>
                  </a:lnTo>
                  <a:lnTo>
                    <a:pt x="102" y="1402"/>
                  </a:lnTo>
                  <a:lnTo>
                    <a:pt x="51" y="1529"/>
                  </a:lnTo>
                  <a:lnTo>
                    <a:pt x="26" y="1631"/>
                  </a:lnTo>
                  <a:lnTo>
                    <a:pt x="1" y="1784"/>
                  </a:lnTo>
                  <a:lnTo>
                    <a:pt x="1" y="2065"/>
                  </a:lnTo>
                  <a:lnTo>
                    <a:pt x="26" y="2192"/>
                  </a:lnTo>
                  <a:lnTo>
                    <a:pt x="51" y="2319"/>
                  </a:lnTo>
                  <a:lnTo>
                    <a:pt x="102" y="2421"/>
                  </a:lnTo>
                  <a:lnTo>
                    <a:pt x="204" y="2523"/>
                  </a:lnTo>
                  <a:lnTo>
                    <a:pt x="306" y="2600"/>
                  </a:lnTo>
                  <a:lnTo>
                    <a:pt x="408" y="2676"/>
                  </a:lnTo>
                  <a:lnTo>
                    <a:pt x="536" y="2702"/>
                  </a:lnTo>
                  <a:lnTo>
                    <a:pt x="663" y="2727"/>
                  </a:lnTo>
                  <a:lnTo>
                    <a:pt x="1351" y="2727"/>
                  </a:lnTo>
                  <a:lnTo>
                    <a:pt x="1453" y="2702"/>
                  </a:lnTo>
                  <a:lnTo>
                    <a:pt x="1555" y="2651"/>
                  </a:lnTo>
                  <a:lnTo>
                    <a:pt x="1606" y="2574"/>
                  </a:lnTo>
                  <a:lnTo>
                    <a:pt x="1606" y="2472"/>
                  </a:lnTo>
                  <a:lnTo>
                    <a:pt x="1606" y="816"/>
                  </a:lnTo>
                  <a:lnTo>
                    <a:pt x="1606" y="663"/>
                  </a:lnTo>
                  <a:lnTo>
                    <a:pt x="1555" y="510"/>
                  </a:lnTo>
                  <a:lnTo>
                    <a:pt x="1479" y="357"/>
                  </a:lnTo>
                  <a:lnTo>
                    <a:pt x="1377" y="230"/>
                  </a:lnTo>
                  <a:lnTo>
                    <a:pt x="1249" y="153"/>
                  </a:lnTo>
                  <a:lnTo>
                    <a:pt x="1122" y="77"/>
                  </a:lnTo>
                  <a:lnTo>
                    <a:pt x="969" y="26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9">
              <a:extLst>
                <a:ext uri="{FF2B5EF4-FFF2-40B4-BE49-F238E27FC236}">
                  <a16:creationId xmlns:a16="http://schemas.microsoft.com/office/drawing/2014/main" id="{3D0AE602-1CE5-35A8-84F3-026BAC77250A}"/>
                </a:ext>
              </a:extLst>
            </p:cNvPr>
            <p:cNvSpPr/>
            <p:nvPr/>
          </p:nvSpPr>
          <p:spPr>
            <a:xfrm>
              <a:off x="4174450" y="2769875"/>
              <a:ext cx="40800" cy="68200"/>
            </a:xfrm>
            <a:custGeom>
              <a:avLst/>
              <a:gdLst/>
              <a:ahLst/>
              <a:cxnLst/>
              <a:rect l="l" t="t" r="r" b="b"/>
              <a:pathLst>
                <a:path w="1632" h="2728" extrusionOk="0">
                  <a:moveTo>
                    <a:pt x="816" y="1631"/>
                  </a:moveTo>
                  <a:lnTo>
                    <a:pt x="918" y="1657"/>
                  </a:lnTo>
                  <a:lnTo>
                    <a:pt x="1019" y="1708"/>
                  </a:lnTo>
                  <a:lnTo>
                    <a:pt x="1096" y="1810"/>
                  </a:lnTo>
                  <a:lnTo>
                    <a:pt x="1121" y="1912"/>
                  </a:lnTo>
                  <a:lnTo>
                    <a:pt x="1096" y="2039"/>
                  </a:lnTo>
                  <a:lnTo>
                    <a:pt x="1019" y="2141"/>
                  </a:lnTo>
                  <a:lnTo>
                    <a:pt x="918" y="2192"/>
                  </a:lnTo>
                  <a:lnTo>
                    <a:pt x="816" y="2217"/>
                  </a:lnTo>
                  <a:lnTo>
                    <a:pt x="510" y="2217"/>
                  </a:lnTo>
                  <a:lnTo>
                    <a:pt x="510" y="1631"/>
                  </a:lnTo>
                  <a:close/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2472"/>
                  </a:lnTo>
                  <a:lnTo>
                    <a:pt x="26" y="2574"/>
                  </a:lnTo>
                  <a:lnTo>
                    <a:pt x="77" y="2651"/>
                  </a:lnTo>
                  <a:lnTo>
                    <a:pt x="153" y="2702"/>
                  </a:lnTo>
                  <a:lnTo>
                    <a:pt x="255" y="2727"/>
                  </a:lnTo>
                  <a:lnTo>
                    <a:pt x="816" y="2727"/>
                  </a:lnTo>
                  <a:lnTo>
                    <a:pt x="969" y="2702"/>
                  </a:lnTo>
                  <a:lnTo>
                    <a:pt x="1121" y="2676"/>
                  </a:lnTo>
                  <a:lnTo>
                    <a:pt x="1274" y="2600"/>
                  </a:lnTo>
                  <a:lnTo>
                    <a:pt x="1376" y="2498"/>
                  </a:lnTo>
                  <a:lnTo>
                    <a:pt x="1478" y="2370"/>
                  </a:lnTo>
                  <a:lnTo>
                    <a:pt x="1555" y="2243"/>
                  </a:lnTo>
                  <a:lnTo>
                    <a:pt x="1606" y="2090"/>
                  </a:lnTo>
                  <a:lnTo>
                    <a:pt x="1631" y="1912"/>
                  </a:lnTo>
                  <a:lnTo>
                    <a:pt x="1606" y="1759"/>
                  </a:lnTo>
                  <a:lnTo>
                    <a:pt x="1555" y="1606"/>
                  </a:lnTo>
                  <a:lnTo>
                    <a:pt x="1478" y="1478"/>
                  </a:lnTo>
                  <a:lnTo>
                    <a:pt x="1376" y="1351"/>
                  </a:lnTo>
                  <a:lnTo>
                    <a:pt x="1274" y="1249"/>
                  </a:lnTo>
                  <a:lnTo>
                    <a:pt x="1121" y="1173"/>
                  </a:lnTo>
                  <a:lnTo>
                    <a:pt x="969" y="1122"/>
                  </a:lnTo>
                  <a:lnTo>
                    <a:pt x="510" y="1122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9">
              <a:extLst>
                <a:ext uri="{FF2B5EF4-FFF2-40B4-BE49-F238E27FC236}">
                  <a16:creationId xmlns:a16="http://schemas.microsoft.com/office/drawing/2014/main" id="{0C44F18D-E493-3102-47A9-EEE4D73E06C7}"/>
                </a:ext>
              </a:extLst>
            </p:cNvPr>
            <p:cNvSpPr/>
            <p:nvPr/>
          </p:nvSpPr>
          <p:spPr>
            <a:xfrm>
              <a:off x="4264275" y="2778775"/>
              <a:ext cx="40175" cy="59300"/>
            </a:xfrm>
            <a:custGeom>
              <a:avLst/>
              <a:gdLst/>
              <a:ahLst/>
              <a:cxnLst/>
              <a:rect l="l" t="t" r="r" b="b"/>
              <a:pathLst>
                <a:path w="1607" h="2372" extrusionOk="0">
                  <a:moveTo>
                    <a:pt x="816" y="511"/>
                  </a:moveTo>
                  <a:lnTo>
                    <a:pt x="918" y="536"/>
                  </a:lnTo>
                  <a:lnTo>
                    <a:pt x="1020" y="587"/>
                  </a:lnTo>
                  <a:lnTo>
                    <a:pt x="1071" y="689"/>
                  </a:lnTo>
                  <a:lnTo>
                    <a:pt x="1096" y="817"/>
                  </a:lnTo>
                  <a:lnTo>
                    <a:pt x="1096" y="1556"/>
                  </a:lnTo>
                  <a:lnTo>
                    <a:pt x="1071" y="1683"/>
                  </a:lnTo>
                  <a:lnTo>
                    <a:pt x="1020" y="1785"/>
                  </a:lnTo>
                  <a:lnTo>
                    <a:pt x="918" y="1836"/>
                  </a:lnTo>
                  <a:lnTo>
                    <a:pt x="816" y="1861"/>
                  </a:lnTo>
                  <a:lnTo>
                    <a:pt x="689" y="1836"/>
                  </a:lnTo>
                  <a:lnTo>
                    <a:pt x="587" y="1785"/>
                  </a:lnTo>
                  <a:lnTo>
                    <a:pt x="536" y="1683"/>
                  </a:lnTo>
                  <a:lnTo>
                    <a:pt x="510" y="1556"/>
                  </a:lnTo>
                  <a:lnTo>
                    <a:pt x="510" y="817"/>
                  </a:lnTo>
                  <a:lnTo>
                    <a:pt x="536" y="689"/>
                  </a:lnTo>
                  <a:lnTo>
                    <a:pt x="587" y="587"/>
                  </a:lnTo>
                  <a:lnTo>
                    <a:pt x="689" y="536"/>
                  </a:lnTo>
                  <a:lnTo>
                    <a:pt x="816" y="511"/>
                  </a:lnTo>
                  <a:close/>
                  <a:moveTo>
                    <a:pt x="638" y="1"/>
                  </a:moveTo>
                  <a:lnTo>
                    <a:pt x="485" y="52"/>
                  </a:lnTo>
                  <a:lnTo>
                    <a:pt x="357" y="128"/>
                  </a:lnTo>
                  <a:lnTo>
                    <a:pt x="230" y="230"/>
                  </a:lnTo>
                  <a:lnTo>
                    <a:pt x="128" y="358"/>
                  </a:lnTo>
                  <a:lnTo>
                    <a:pt x="52" y="485"/>
                  </a:lnTo>
                  <a:lnTo>
                    <a:pt x="1" y="638"/>
                  </a:lnTo>
                  <a:lnTo>
                    <a:pt x="1" y="817"/>
                  </a:lnTo>
                  <a:lnTo>
                    <a:pt x="1" y="1556"/>
                  </a:lnTo>
                  <a:lnTo>
                    <a:pt x="1" y="1734"/>
                  </a:lnTo>
                  <a:lnTo>
                    <a:pt x="52" y="1887"/>
                  </a:lnTo>
                  <a:lnTo>
                    <a:pt x="128" y="2014"/>
                  </a:lnTo>
                  <a:lnTo>
                    <a:pt x="230" y="2142"/>
                  </a:lnTo>
                  <a:lnTo>
                    <a:pt x="357" y="2244"/>
                  </a:lnTo>
                  <a:lnTo>
                    <a:pt x="485" y="2320"/>
                  </a:lnTo>
                  <a:lnTo>
                    <a:pt x="638" y="2346"/>
                  </a:lnTo>
                  <a:lnTo>
                    <a:pt x="816" y="2371"/>
                  </a:lnTo>
                  <a:lnTo>
                    <a:pt x="969" y="2346"/>
                  </a:lnTo>
                  <a:lnTo>
                    <a:pt x="1122" y="2320"/>
                  </a:lnTo>
                  <a:lnTo>
                    <a:pt x="1249" y="2244"/>
                  </a:lnTo>
                  <a:lnTo>
                    <a:pt x="1377" y="2142"/>
                  </a:lnTo>
                  <a:lnTo>
                    <a:pt x="1479" y="2014"/>
                  </a:lnTo>
                  <a:lnTo>
                    <a:pt x="1555" y="1887"/>
                  </a:lnTo>
                  <a:lnTo>
                    <a:pt x="1606" y="1734"/>
                  </a:lnTo>
                  <a:lnTo>
                    <a:pt x="1606" y="1556"/>
                  </a:lnTo>
                  <a:lnTo>
                    <a:pt x="1606" y="817"/>
                  </a:lnTo>
                  <a:lnTo>
                    <a:pt x="1606" y="638"/>
                  </a:lnTo>
                  <a:lnTo>
                    <a:pt x="1555" y="485"/>
                  </a:lnTo>
                  <a:lnTo>
                    <a:pt x="1479" y="358"/>
                  </a:lnTo>
                  <a:lnTo>
                    <a:pt x="1377" y="230"/>
                  </a:lnTo>
                  <a:lnTo>
                    <a:pt x="1249" y="128"/>
                  </a:lnTo>
                  <a:lnTo>
                    <a:pt x="1122" y="52"/>
                  </a:lnTo>
                  <a:lnTo>
                    <a:pt x="9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9">
              <a:extLst>
                <a:ext uri="{FF2B5EF4-FFF2-40B4-BE49-F238E27FC236}">
                  <a16:creationId xmlns:a16="http://schemas.microsoft.com/office/drawing/2014/main" id="{D4877DD3-7B21-F067-E820-47DBBD78DBC0}"/>
                </a:ext>
              </a:extLst>
            </p:cNvPr>
            <p:cNvSpPr/>
            <p:nvPr/>
          </p:nvSpPr>
          <p:spPr>
            <a:xfrm>
              <a:off x="4111350" y="2776875"/>
              <a:ext cx="53550" cy="54175"/>
            </a:xfrm>
            <a:custGeom>
              <a:avLst/>
              <a:gdLst/>
              <a:ahLst/>
              <a:cxnLst/>
              <a:rect l="l" t="t" r="r" b="b"/>
              <a:pathLst>
                <a:path w="2142" h="2167" extrusionOk="0">
                  <a:moveTo>
                    <a:pt x="1071" y="1"/>
                  </a:moveTo>
                  <a:lnTo>
                    <a:pt x="969" y="26"/>
                  </a:lnTo>
                  <a:lnTo>
                    <a:pt x="893" y="77"/>
                  </a:lnTo>
                  <a:lnTo>
                    <a:pt x="842" y="153"/>
                  </a:lnTo>
                  <a:lnTo>
                    <a:pt x="816" y="255"/>
                  </a:lnTo>
                  <a:lnTo>
                    <a:pt x="816" y="842"/>
                  </a:lnTo>
                  <a:lnTo>
                    <a:pt x="154" y="842"/>
                  </a:lnTo>
                  <a:lnTo>
                    <a:pt x="52" y="918"/>
                  </a:lnTo>
                  <a:lnTo>
                    <a:pt x="1" y="994"/>
                  </a:lnTo>
                  <a:lnTo>
                    <a:pt x="1" y="1096"/>
                  </a:lnTo>
                  <a:lnTo>
                    <a:pt x="1" y="1198"/>
                  </a:lnTo>
                  <a:lnTo>
                    <a:pt x="52" y="1275"/>
                  </a:lnTo>
                  <a:lnTo>
                    <a:pt x="154" y="1326"/>
                  </a:lnTo>
                  <a:lnTo>
                    <a:pt x="230" y="1351"/>
                  </a:lnTo>
                  <a:lnTo>
                    <a:pt x="816" y="1351"/>
                  </a:lnTo>
                  <a:lnTo>
                    <a:pt x="816" y="1912"/>
                  </a:lnTo>
                  <a:lnTo>
                    <a:pt x="842" y="2014"/>
                  </a:lnTo>
                  <a:lnTo>
                    <a:pt x="893" y="2090"/>
                  </a:lnTo>
                  <a:lnTo>
                    <a:pt x="969" y="2141"/>
                  </a:lnTo>
                  <a:lnTo>
                    <a:pt x="1071" y="2167"/>
                  </a:lnTo>
                  <a:lnTo>
                    <a:pt x="1173" y="2141"/>
                  </a:lnTo>
                  <a:lnTo>
                    <a:pt x="1250" y="2090"/>
                  </a:lnTo>
                  <a:lnTo>
                    <a:pt x="1301" y="2014"/>
                  </a:lnTo>
                  <a:lnTo>
                    <a:pt x="1326" y="1912"/>
                  </a:lnTo>
                  <a:lnTo>
                    <a:pt x="1326" y="1351"/>
                  </a:lnTo>
                  <a:lnTo>
                    <a:pt x="1887" y="1351"/>
                  </a:lnTo>
                  <a:lnTo>
                    <a:pt x="1989" y="1326"/>
                  </a:lnTo>
                  <a:lnTo>
                    <a:pt x="2065" y="1275"/>
                  </a:lnTo>
                  <a:lnTo>
                    <a:pt x="2116" y="1198"/>
                  </a:lnTo>
                  <a:lnTo>
                    <a:pt x="2142" y="1096"/>
                  </a:lnTo>
                  <a:lnTo>
                    <a:pt x="2116" y="994"/>
                  </a:lnTo>
                  <a:lnTo>
                    <a:pt x="2065" y="918"/>
                  </a:lnTo>
                  <a:lnTo>
                    <a:pt x="1989" y="842"/>
                  </a:lnTo>
                  <a:lnTo>
                    <a:pt x="1326" y="842"/>
                  </a:lnTo>
                  <a:lnTo>
                    <a:pt x="1326" y="255"/>
                  </a:lnTo>
                  <a:lnTo>
                    <a:pt x="1301" y="153"/>
                  </a:lnTo>
                  <a:lnTo>
                    <a:pt x="1250" y="77"/>
                  </a:lnTo>
                  <a:lnTo>
                    <a:pt x="1173" y="26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9">
              <a:extLst>
                <a:ext uri="{FF2B5EF4-FFF2-40B4-BE49-F238E27FC236}">
                  <a16:creationId xmlns:a16="http://schemas.microsoft.com/office/drawing/2014/main" id="{141D3812-2E57-BFDD-9440-40E159C412ED}"/>
                </a:ext>
              </a:extLst>
            </p:cNvPr>
            <p:cNvSpPr/>
            <p:nvPr/>
          </p:nvSpPr>
          <p:spPr>
            <a:xfrm>
              <a:off x="4224775" y="2787700"/>
              <a:ext cx="29325" cy="12150"/>
            </a:xfrm>
            <a:custGeom>
              <a:avLst/>
              <a:gdLst/>
              <a:ahLst/>
              <a:cxnLst/>
              <a:rect l="l" t="t" r="r" b="b"/>
              <a:pathLst>
                <a:path w="1173" h="486" extrusionOk="0">
                  <a:moveTo>
                    <a:pt x="153" y="1"/>
                  </a:moveTo>
                  <a:lnTo>
                    <a:pt x="77" y="52"/>
                  </a:lnTo>
                  <a:lnTo>
                    <a:pt x="0" y="154"/>
                  </a:lnTo>
                  <a:lnTo>
                    <a:pt x="0" y="230"/>
                  </a:lnTo>
                  <a:lnTo>
                    <a:pt x="0" y="332"/>
                  </a:lnTo>
                  <a:lnTo>
                    <a:pt x="77" y="434"/>
                  </a:lnTo>
                  <a:lnTo>
                    <a:pt x="153" y="485"/>
                  </a:lnTo>
                  <a:lnTo>
                    <a:pt x="1020" y="485"/>
                  </a:lnTo>
                  <a:lnTo>
                    <a:pt x="1122" y="434"/>
                  </a:lnTo>
                  <a:lnTo>
                    <a:pt x="1173" y="332"/>
                  </a:lnTo>
                  <a:lnTo>
                    <a:pt x="1173" y="230"/>
                  </a:lnTo>
                  <a:lnTo>
                    <a:pt x="1173" y="154"/>
                  </a:lnTo>
                  <a:lnTo>
                    <a:pt x="1122" y="52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9">
              <a:extLst>
                <a:ext uri="{FF2B5EF4-FFF2-40B4-BE49-F238E27FC236}">
                  <a16:creationId xmlns:a16="http://schemas.microsoft.com/office/drawing/2014/main" id="{93383D3B-2CA0-90B5-D02C-9FED6C530AD2}"/>
                </a:ext>
              </a:extLst>
            </p:cNvPr>
            <p:cNvSpPr/>
            <p:nvPr/>
          </p:nvSpPr>
          <p:spPr>
            <a:xfrm>
              <a:off x="4224775" y="2808100"/>
              <a:ext cx="29325" cy="12775"/>
            </a:xfrm>
            <a:custGeom>
              <a:avLst/>
              <a:gdLst/>
              <a:ahLst/>
              <a:cxnLst/>
              <a:rect l="l" t="t" r="r" b="b"/>
              <a:pathLst>
                <a:path w="1173" h="511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0" y="153"/>
                  </a:lnTo>
                  <a:lnTo>
                    <a:pt x="0" y="255"/>
                  </a:lnTo>
                  <a:lnTo>
                    <a:pt x="0" y="357"/>
                  </a:lnTo>
                  <a:lnTo>
                    <a:pt x="77" y="434"/>
                  </a:lnTo>
                  <a:lnTo>
                    <a:pt x="153" y="485"/>
                  </a:lnTo>
                  <a:lnTo>
                    <a:pt x="255" y="510"/>
                  </a:lnTo>
                  <a:lnTo>
                    <a:pt x="918" y="510"/>
                  </a:lnTo>
                  <a:lnTo>
                    <a:pt x="1020" y="485"/>
                  </a:lnTo>
                  <a:lnTo>
                    <a:pt x="1122" y="434"/>
                  </a:lnTo>
                  <a:lnTo>
                    <a:pt x="1173" y="357"/>
                  </a:lnTo>
                  <a:lnTo>
                    <a:pt x="1173" y="255"/>
                  </a:lnTo>
                  <a:lnTo>
                    <a:pt x="1173" y="153"/>
                  </a:lnTo>
                  <a:lnTo>
                    <a:pt x="1122" y="77"/>
                  </a:lnTo>
                  <a:lnTo>
                    <a:pt x="1020" y="26"/>
                  </a:lnTo>
                  <a:lnTo>
                    <a:pt x="9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872;p59">
            <a:extLst>
              <a:ext uri="{FF2B5EF4-FFF2-40B4-BE49-F238E27FC236}">
                <a16:creationId xmlns:a16="http://schemas.microsoft.com/office/drawing/2014/main" id="{DFA686BB-8DDA-92A5-25FD-8DCEE98B6264}"/>
              </a:ext>
            </a:extLst>
          </p:cNvPr>
          <p:cNvSpPr txBox="1"/>
          <p:nvPr/>
        </p:nvSpPr>
        <p:spPr>
          <a:xfrm>
            <a:off x="948970" y="3662505"/>
            <a:ext cx="3315422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5080">
              <a:spcBef>
                <a:spcPts val="100"/>
              </a:spcBef>
            </a:pPr>
            <a:r>
              <a:rPr lang="en" sz="2000" b="1">
                <a:solidFill>
                  <a:schemeClr val="bg1"/>
                </a:solidFill>
                <a:latin typeface="Quicksand Medium"/>
              </a:rPr>
              <a:t>Speech-To-Text</a:t>
            </a:r>
          </a:p>
        </p:txBody>
      </p:sp>
    </p:spTree>
    <p:extLst>
      <p:ext uri="{BB962C8B-B14F-4D97-AF65-F5344CB8AC3E}">
        <p14:creationId xmlns:p14="http://schemas.microsoft.com/office/powerpoint/2010/main" val="284175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7" grpId="0"/>
      <p:bldP spid="872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>
          <a:extLst>
            <a:ext uri="{FF2B5EF4-FFF2-40B4-BE49-F238E27FC236}">
              <a16:creationId xmlns:a16="http://schemas.microsoft.com/office/drawing/2014/main" id="{6E2EFD25-7391-A488-163B-B3FA1589B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6">
            <a:extLst>
              <a:ext uri="{FF2B5EF4-FFF2-40B4-BE49-F238E27FC236}">
                <a16:creationId xmlns:a16="http://schemas.microsoft.com/office/drawing/2014/main" id="{ACDC5DEE-D48B-BD0F-073B-19ACB3C205CC}"/>
              </a:ext>
            </a:extLst>
          </p:cNvPr>
          <p:cNvSpPr/>
          <p:nvPr/>
        </p:nvSpPr>
        <p:spPr>
          <a:xfrm>
            <a:off x="372140" y="192077"/>
            <a:ext cx="8421458" cy="694661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56">
            <a:extLst>
              <a:ext uri="{FF2B5EF4-FFF2-40B4-BE49-F238E27FC236}">
                <a16:creationId xmlns:a16="http://schemas.microsoft.com/office/drawing/2014/main" id="{FADD8748-2D84-B16B-294B-E7E0CFD90D6A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-113314" y="263142"/>
            <a:ext cx="8885174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Search-based recommendation system</a:t>
            </a:r>
            <a:endParaRPr lang="en-US" sz="2800"/>
          </a:p>
        </p:txBody>
      </p:sp>
      <p:sp>
        <p:nvSpPr>
          <p:cNvPr id="11" name="Google Shape;670;p56">
            <a:extLst>
              <a:ext uri="{FF2B5EF4-FFF2-40B4-BE49-F238E27FC236}">
                <a16:creationId xmlns:a16="http://schemas.microsoft.com/office/drawing/2014/main" id="{C1B14307-D382-E533-5365-F17BD5A1E69E}"/>
              </a:ext>
            </a:extLst>
          </p:cNvPr>
          <p:cNvSpPr/>
          <p:nvPr/>
        </p:nvSpPr>
        <p:spPr>
          <a:xfrm>
            <a:off x="1520455" y="3255563"/>
            <a:ext cx="2094269" cy="121911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66" algn="ctr">
              <a:lnSpc>
                <a:spcPct val="150000"/>
              </a:lnSpc>
              <a:buSzPct val="94444"/>
              <a:tabLst>
                <a:tab pos="252729" algn="l"/>
              </a:tabLst>
            </a:pPr>
            <a:endParaRPr lang="en-US" sz="2000" b="1">
              <a:solidFill>
                <a:schemeClr val="bg1"/>
              </a:solidFill>
              <a:latin typeface="Quicksand Medium" panose="020B0604020202020204" charset="0"/>
            </a:endParaRPr>
          </a:p>
          <a:p>
            <a:pPr marL="12066" algn="ctr">
              <a:lnSpc>
                <a:spcPct val="150000"/>
              </a:lnSpc>
              <a:buSzPct val="94444"/>
              <a:tabLst>
                <a:tab pos="252729" algn="l"/>
              </a:tabLst>
            </a:pPr>
            <a:r>
              <a:rPr lang="en-US" sz="2000" b="1">
                <a:solidFill>
                  <a:schemeClr val="bg1"/>
                </a:solidFill>
                <a:latin typeface="Quicksand Medium" panose="020B0604020202020204" charset="0"/>
              </a:rPr>
              <a:t>Ranking Algorithm</a:t>
            </a:r>
          </a:p>
          <a:p>
            <a:pPr marL="12066">
              <a:lnSpc>
                <a:spcPct val="150000"/>
              </a:lnSpc>
              <a:buSzPct val="94444"/>
              <a:tabLst>
                <a:tab pos="252729" algn="l"/>
              </a:tabLst>
            </a:pPr>
            <a:endParaRPr lang="en-US" sz="2000" b="1" spc="65">
              <a:solidFill>
                <a:srgbClr val="FFFFFF"/>
              </a:solidFill>
              <a:latin typeface="Quicksand Medium" panose="020B0604020202020204" charset="0"/>
              <a:cs typeface="Trebuchet MS"/>
            </a:endParaRPr>
          </a:p>
        </p:txBody>
      </p:sp>
      <p:sp>
        <p:nvSpPr>
          <p:cNvPr id="12" name="Google Shape;670;p56">
            <a:extLst>
              <a:ext uri="{FF2B5EF4-FFF2-40B4-BE49-F238E27FC236}">
                <a16:creationId xmlns:a16="http://schemas.microsoft.com/office/drawing/2014/main" id="{54D195F1-8CA8-1AE8-EB38-CB95737561AE}"/>
              </a:ext>
            </a:extLst>
          </p:cNvPr>
          <p:cNvSpPr/>
          <p:nvPr/>
        </p:nvSpPr>
        <p:spPr>
          <a:xfrm>
            <a:off x="5243796" y="1531127"/>
            <a:ext cx="2041451" cy="121911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Quicksand Medium" panose="020B0604020202020204" charset="0"/>
              </a:rPr>
              <a:t>Search Algorithm</a:t>
            </a:r>
          </a:p>
        </p:txBody>
      </p:sp>
      <p:sp>
        <p:nvSpPr>
          <p:cNvPr id="15" name="Google Shape;670;p56">
            <a:extLst>
              <a:ext uri="{FF2B5EF4-FFF2-40B4-BE49-F238E27FC236}">
                <a16:creationId xmlns:a16="http://schemas.microsoft.com/office/drawing/2014/main" id="{92CC2B97-DA4C-4FC8-7779-70246EA5E2C9}"/>
              </a:ext>
            </a:extLst>
          </p:cNvPr>
          <p:cNvSpPr/>
          <p:nvPr/>
        </p:nvSpPr>
        <p:spPr>
          <a:xfrm>
            <a:off x="1573273" y="1531127"/>
            <a:ext cx="2041451" cy="121911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Quicksand Medium" panose="020B0604020202020204" charset="0"/>
              </a:rPr>
              <a:t>User Input</a:t>
            </a:r>
          </a:p>
        </p:txBody>
      </p:sp>
      <p:grpSp>
        <p:nvGrpSpPr>
          <p:cNvPr id="710" name="Google Shape;1644;p71">
            <a:extLst>
              <a:ext uri="{FF2B5EF4-FFF2-40B4-BE49-F238E27FC236}">
                <a16:creationId xmlns:a16="http://schemas.microsoft.com/office/drawing/2014/main" id="{70C13280-97C5-4D9D-FEA1-F09E5BA418F5}"/>
              </a:ext>
            </a:extLst>
          </p:cNvPr>
          <p:cNvGrpSpPr/>
          <p:nvPr/>
        </p:nvGrpSpPr>
        <p:grpSpPr>
          <a:xfrm>
            <a:off x="7900681" y="4256762"/>
            <a:ext cx="953100" cy="694661"/>
            <a:chOff x="6202500" y="4011050"/>
            <a:chExt cx="433925" cy="433900"/>
          </a:xfrm>
        </p:grpSpPr>
        <p:sp>
          <p:nvSpPr>
            <p:cNvPr id="711" name="Google Shape;1645;p71">
              <a:extLst>
                <a:ext uri="{FF2B5EF4-FFF2-40B4-BE49-F238E27FC236}">
                  <a16:creationId xmlns:a16="http://schemas.microsoft.com/office/drawing/2014/main" id="{01758B9A-4E50-DCAE-F236-C0FA5EFED61C}"/>
                </a:ext>
              </a:extLst>
            </p:cNvPr>
            <p:cNvSpPr/>
            <p:nvPr/>
          </p:nvSpPr>
          <p:spPr>
            <a:xfrm>
              <a:off x="6202500" y="4011050"/>
              <a:ext cx="433925" cy="433900"/>
            </a:xfrm>
            <a:custGeom>
              <a:avLst/>
              <a:gdLst/>
              <a:ahLst/>
              <a:cxnLst/>
              <a:rect l="l" t="t" r="r" b="b"/>
              <a:pathLst>
                <a:path w="17357" h="17356" extrusionOk="0">
                  <a:moveTo>
                    <a:pt x="6703" y="9761"/>
                  </a:moveTo>
                  <a:lnTo>
                    <a:pt x="6703" y="16846"/>
                  </a:lnTo>
                  <a:lnTo>
                    <a:pt x="5709" y="16846"/>
                  </a:lnTo>
                  <a:lnTo>
                    <a:pt x="5709" y="9761"/>
                  </a:lnTo>
                  <a:close/>
                  <a:moveTo>
                    <a:pt x="12743" y="8028"/>
                  </a:moveTo>
                  <a:lnTo>
                    <a:pt x="12743" y="16846"/>
                  </a:lnTo>
                  <a:lnTo>
                    <a:pt x="11724" y="16846"/>
                  </a:lnTo>
                  <a:lnTo>
                    <a:pt x="11724" y="8028"/>
                  </a:lnTo>
                  <a:close/>
                  <a:moveTo>
                    <a:pt x="255" y="0"/>
                  </a:moveTo>
                  <a:lnTo>
                    <a:pt x="153" y="25"/>
                  </a:lnTo>
                  <a:lnTo>
                    <a:pt x="77" y="76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17101"/>
                  </a:lnTo>
                  <a:lnTo>
                    <a:pt x="26" y="17203"/>
                  </a:lnTo>
                  <a:lnTo>
                    <a:pt x="77" y="17280"/>
                  </a:lnTo>
                  <a:lnTo>
                    <a:pt x="153" y="17331"/>
                  </a:lnTo>
                  <a:lnTo>
                    <a:pt x="255" y="17356"/>
                  </a:lnTo>
                  <a:lnTo>
                    <a:pt x="17101" y="17356"/>
                  </a:lnTo>
                  <a:lnTo>
                    <a:pt x="17203" y="17331"/>
                  </a:lnTo>
                  <a:lnTo>
                    <a:pt x="17280" y="17280"/>
                  </a:lnTo>
                  <a:lnTo>
                    <a:pt x="17331" y="17203"/>
                  </a:lnTo>
                  <a:lnTo>
                    <a:pt x="17356" y="17101"/>
                  </a:lnTo>
                  <a:lnTo>
                    <a:pt x="17331" y="16999"/>
                  </a:lnTo>
                  <a:lnTo>
                    <a:pt x="17280" y="16923"/>
                  </a:lnTo>
                  <a:lnTo>
                    <a:pt x="17203" y="16846"/>
                  </a:lnTo>
                  <a:lnTo>
                    <a:pt x="16260" y="16846"/>
                  </a:lnTo>
                  <a:lnTo>
                    <a:pt x="16260" y="9583"/>
                  </a:lnTo>
                  <a:lnTo>
                    <a:pt x="16235" y="9481"/>
                  </a:lnTo>
                  <a:lnTo>
                    <a:pt x="16184" y="9404"/>
                  </a:lnTo>
                  <a:lnTo>
                    <a:pt x="16107" y="9353"/>
                  </a:lnTo>
                  <a:lnTo>
                    <a:pt x="16006" y="9328"/>
                  </a:lnTo>
                  <a:lnTo>
                    <a:pt x="15904" y="9353"/>
                  </a:lnTo>
                  <a:lnTo>
                    <a:pt x="15827" y="9404"/>
                  </a:lnTo>
                  <a:lnTo>
                    <a:pt x="15751" y="9481"/>
                  </a:lnTo>
                  <a:lnTo>
                    <a:pt x="15751" y="9583"/>
                  </a:lnTo>
                  <a:lnTo>
                    <a:pt x="15751" y="16846"/>
                  </a:lnTo>
                  <a:lnTo>
                    <a:pt x="14757" y="16846"/>
                  </a:lnTo>
                  <a:lnTo>
                    <a:pt x="14757" y="5989"/>
                  </a:lnTo>
                  <a:lnTo>
                    <a:pt x="15751" y="5989"/>
                  </a:lnTo>
                  <a:lnTo>
                    <a:pt x="15751" y="8385"/>
                  </a:lnTo>
                  <a:lnTo>
                    <a:pt x="15751" y="8487"/>
                  </a:lnTo>
                  <a:lnTo>
                    <a:pt x="15827" y="8563"/>
                  </a:lnTo>
                  <a:lnTo>
                    <a:pt x="15904" y="8614"/>
                  </a:lnTo>
                  <a:lnTo>
                    <a:pt x="16006" y="8640"/>
                  </a:lnTo>
                  <a:lnTo>
                    <a:pt x="16107" y="8614"/>
                  </a:lnTo>
                  <a:lnTo>
                    <a:pt x="16184" y="8563"/>
                  </a:lnTo>
                  <a:lnTo>
                    <a:pt x="16235" y="8487"/>
                  </a:lnTo>
                  <a:lnTo>
                    <a:pt x="16260" y="8385"/>
                  </a:lnTo>
                  <a:lnTo>
                    <a:pt x="16260" y="5734"/>
                  </a:lnTo>
                  <a:lnTo>
                    <a:pt x="16235" y="5632"/>
                  </a:lnTo>
                  <a:lnTo>
                    <a:pt x="16184" y="5556"/>
                  </a:lnTo>
                  <a:lnTo>
                    <a:pt x="16107" y="5505"/>
                  </a:lnTo>
                  <a:lnTo>
                    <a:pt x="16006" y="5480"/>
                  </a:lnTo>
                  <a:lnTo>
                    <a:pt x="14502" y="5480"/>
                  </a:lnTo>
                  <a:lnTo>
                    <a:pt x="14400" y="5505"/>
                  </a:lnTo>
                  <a:lnTo>
                    <a:pt x="14323" y="5556"/>
                  </a:lnTo>
                  <a:lnTo>
                    <a:pt x="14247" y="5632"/>
                  </a:lnTo>
                  <a:lnTo>
                    <a:pt x="14247" y="5734"/>
                  </a:lnTo>
                  <a:lnTo>
                    <a:pt x="14247" y="16846"/>
                  </a:lnTo>
                  <a:lnTo>
                    <a:pt x="13253" y="16846"/>
                  </a:lnTo>
                  <a:lnTo>
                    <a:pt x="13253" y="7773"/>
                  </a:lnTo>
                  <a:lnTo>
                    <a:pt x="13228" y="7697"/>
                  </a:lnTo>
                  <a:lnTo>
                    <a:pt x="13177" y="7595"/>
                  </a:lnTo>
                  <a:lnTo>
                    <a:pt x="13075" y="7544"/>
                  </a:lnTo>
                  <a:lnTo>
                    <a:pt x="11393" y="7544"/>
                  </a:lnTo>
                  <a:lnTo>
                    <a:pt x="11291" y="7595"/>
                  </a:lnTo>
                  <a:lnTo>
                    <a:pt x="11240" y="7697"/>
                  </a:lnTo>
                  <a:lnTo>
                    <a:pt x="11240" y="7773"/>
                  </a:lnTo>
                  <a:lnTo>
                    <a:pt x="11240" y="16846"/>
                  </a:lnTo>
                  <a:lnTo>
                    <a:pt x="10220" y="16846"/>
                  </a:lnTo>
                  <a:lnTo>
                    <a:pt x="10220" y="13457"/>
                  </a:lnTo>
                  <a:lnTo>
                    <a:pt x="10220" y="13355"/>
                  </a:lnTo>
                  <a:lnTo>
                    <a:pt x="10144" y="13253"/>
                  </a:lnTo>
                  <a:lnTo>
                    <a:pt x="10067" y="13202"/>
                  </a:lnTo>
                  <a:lnTo>
                    <a:pt x="9889" y="13202"/>
                  </a:lnTo>
                  <a:lnTo>
                    <a:pt x="9787" y="13253"/>
                  </a:lnTo>
                  <a:lnTo>
                    <a:pt x="9736" y="13355"/>
                  </a:lnTo>
                  <a:lnTo>
                    <a:pt x="9710" y="13457"/>
                  </a:lnTo>
                  <a:lnTo>
                    <a:pt x="9710" y="16846"/>
                  </a:lnTo>
                  <a:lnTo>
                    <a:pt x="8717" y="16846"/>
                  </a:lnTo>
                  <a:lnTo>
                    <a:pt x="8717" y="10908"/>
                  </a:lnTo>
                  <a:lnTo>
                    <a:pt x="9710" y="10908"/>
                  </a:lnTo>
                  <a:lnTo>
                    <a:pt x="9710" y="12259"/>
                  </a:lnTo>
                  <a:lnTo>
                    <a:pt x="9736" y="12335"/>
                  </a:lnTo>
                  <a:lnTo>
                    <a:pt x="9787" y="12437"/>
                  </a:lnTo>
                  <a:lnTo>
                    <a:pt x="9889" y="12488"/>
                  </a:lnTo>
                  <a:lnTo>
                    <a:pt x="9965" y="12514"/>
                  </a:lnTo>
                  <a:lnTo>
                    <a:pt x="10067" y="12488"/>
                  </a:lnTo>
                  <a:lnTo>
                    <a:pt x="10144" y="12437"/>
                  </a:lnTo>
                  <a:lnTo>
                    <a:pt x="10220" y="12335"/>
                  </a:lnTo>
                  <a:lnTo>
                    <a:pt x="10220" y="12259"/>
                  </a:lnTo>
                  <a:lnTo>
                    <a:pt x="10220" y="10653"/>
                  </a:lnTo>
                  <a:lnTo>
                    <a:pt x="10220" y="10551"/>
                  </a:lnTo>
                  <a:lnTo>
                    <a:pt x="10144" y="10475"/>
                  </a:lnTo>
                  <a:lnTo>
                    <a:pt x="10067" y="10424"/>
                  </a:lnTo>
                  <a:lnTo>
                    <a:pt x="9965" y="10398"/>
                  </a:lnTo>
                  <a:lnTo>
                    <a:pt x="8462" y="10398"/>
                  </a:lnTo>
                  <a:lnTo>
                    <a:pt x="8360" y="10424"/>
                  </a:lnTo>
                  <a:lnTo>
                    <a:pt x="8283" y="10475"/>
                  </a:lnTo>
                  <a:lnTo>
                    <a:pt x="8232" y="10551"/>
                  </a:lnTo>
                  <a:lnTo>
                    <a:pt x="8207" y="10653"/>
                  </a:lnTo>
                  <a:lnTo>
                    <a:pt x="8207" y="16846"/>
                  </a:lnTo>
                  <a:lnTo>
                    <a:pt x="7213" y="16846"/>
                  </a:lnTo>
                  <a:lnTo>
                    <a:pt x="7213" y="9506"/>
                  </a:lnTo>
                  <a:lnTo>
                    <a:pt x="7187" y="9404"/>
                  </a:lnTo>
                  <a:lnTo>
                    <a:pt x="7136" y="9328"/>
                  </a:lnTo>
                  <a:lnTo>
                    <a:pt x="7060" y="9251"/>
                  </a:lnTo>
                  <a:lnTo>
                    <a:pt x="5352" y="9251"/>
                  </a:lnTo>
                  <a:lnTo>
                    <a:pt x="5276" y="9328"/>
                  </a:lnTo>
                  <a:lnTo>
                    <a:pt x="5225" y="9404"/>
                  </a:lnTo>
                  <a:lnTo>
                    <a:pt x="5199" y="9506"/>
                  </a:lnTo>
                  <a:lnTo>
                    <a:pt x="5199" y="16846"/>
                  </a:lnTo>
                  <a:lnTo>
                    <a:pt x="4205" y="16846"/>
                  </a:lnTo>
                  <a:lnTo>
                    <a:pt x="4205" y="15317"/>
                  </a:lnTo>
                  <a:lnTo>
                    <a:pt x="4180" y="15215"/>
                  </a:lnTo>
                  <a:lnTo>
                    <a:pt x="4129" y="15139"/>
                  </a:lnTo>
                  <a:lnTo>
                    <a:pt x="4053" y="15088"/>
                  </a:lnTo>
                  <a:lnTo>
                    <a:pt x="3951" y="15062"/>
                  </a:lnTo>
                  <a:lnTo>
                    <a:pt x="3849" y="15088"/>
                  </a:lnTo>
                  <a:lnTo>
                    <a:pt x="3772" y="15139"/>
                  </a:lnTo>
                  <a:lnTo>
                    <a:pt x="3721" y="15215"/>
                  </a:lnTo>
                  <a:lnTo>
                    <a:pt x="3696" y="15317"/>
                  </a:lnTo>
                  <a:lnTo>
                    <a:pt x="3696" y="16846"/>
                  </a:lnTo>
                  <a:lnTo>
                    <a:pt x="2702" y="16846"/>
                  </a:lnTo>
                  <a:lnTo>
                    <a:pt x="2702" y="13227"/>
                  </a:lnTo>
                  <a:lnTo>
                    <a:pt x="3696" y="13227"/>
                  </a:lnTo>
                  <a:lnTo>
                    <a:pt x="3696" y="14119"/>
                  </a:lnTo>
                  <a:lnTo>
                    <a:pt x="3721" y="14221"/>
                  </a:lnTo>
                  <a:lnTo>
                    <a:pt x="3772" y="14298"/>
                  </a:lnTo>
                  <a:lnTo>
                    <a:pt x="3849" y="14349"/>
                  </a:lnTo>
                  <a:lnTo>
                    <a:pt x="3951" y="14374"/>
                  </a:lnTo>
                  <a:lnTo>
                    <a:pt x="4053" y="14349"/>
                  </a:lnTo>
                  <a:lnTo>
                    <a:pt x="4129" y="14298"/>
                  </a:lnTo>
                  <a:lnTo>
                    <a:pt x="4180" y="14221"/>
                  </a:lnTo>
                  <a:lnTo>
                    <a:pt x="4205" y="14119"/>
                  </a:lnTo>
                  <a:lnTo>
                    <a:pt x="4205" y="12998"/>
                  </a:lnTo>
                  <a:lnTo>
                    <a:pt x="4180" y="12896"/>
                  </a:lnTo>
                  <a:lnTo>
                    <a:pt x="4129" y="12794"/>
                  </a:lnTo>
                  <a:lnTo>
                    <a:pt x="4053" y="12743"/>
                  </a:lnTo>
                  <a:lnTo>
                    <a:pt x="2345" y="12743"/>
                  </a:lnTo>
                  <a:lnTo>
                    <a:pt x="2269" y="12794"/>
                  </a:lnTo>
                  <a:lnTo>
                    <a:pt x="2218" y="12896"/>
                  </a:lnTo>
                  <a:lnTo>
                    <a:pt x="2192" y="12998"/>
                  </a:lnTo>
                  <a:lnTo>
                    <a:pt x="2192" y="16846"/>
                  </a:lnTo>
                  <a:lnTo>
                    <a:pt x="510" y="16846"/>
                  </a:lnTo>
                  <a:lnTo>
                    <a:pt x="510" y="15164"/>
                  </a:lnTo>
                  <a:lnTo>
                    <a:pt x="943" y="15164"/>
                  </a:lnTo>
                  <a:lnTo>
                    <a:pt x="1045" y="15139"/>
                  </a:lnTo>
                  <a:lnTo>
                    <a:pt x="1122" y="15088"/>
                  </a:lnTo>
                  <a:lnTo>
                    <a:pt x="1173" y="15011"/>
                  </a:lnTo>
                  <a:lnTo>
                    <a:pt x="1198" y="14909"/>
                  </a:lnTo>
                  <a:lnTo>
                    <a:pt x="1173" y="14807"/>
                  </a:lnTo>
                  <a:lnTo>
                    <a:pt x="1122" y="14731"/>
                  </a:lnTo>
                  <a:lnTo>
                    <a:pt x="1045" y="14680"/>
                  </a:lnTo>
                  <a:lnTo>
                    <a:pt x="943" y="14654"/>
                  </a:lnTo>
                  <a:lnTo>
                    <a:pt x="510" y="14654"/>
                  </a:lnTo>
                  <a:lnTo>
                    <a:pt x="510" y="13661"/>
                  </a:lnTo>
                  <a:lnTo>
                    <a:pt x="943" y="13661"/>
                  </a:lnTo>
                  <a:lnTo>
                    <a:pt x="1045" y="13635"/>
                  </a:lnTo>
                  <a:lnTo>
                    <a:pt x="1122" y="13584"/>
                  </a:lnTo>
                  <a:lnTo>
                    <a:pt x="1173" y="13508"/>
                  </a:lnTo>
                  <a:lnTo>
                    <a:pt x="1198" y="13406"/>
                  </a:lnTo>
                  <a:lnTo>
                    <a:pt x="1173" y="13304"/>
                  </a:lnTo>
                  <a:lnTo>
                    <a:pt x="1122" y="13227"/>
                  </a:lnTo>
                  <a:lnTo>
                    <a:pt x="1045" y="13151"/>
                  </a:lnTo>
                  <a:lnTo>
                    <a:pt x="510" y="13151"/>
                  </a:lnTo>
                  <a:lnTo>
                    <a:pt x="510" y="12157"/>
                  </a:lnTo>
                  <a:lnTo>
                    <a:pt x="943" y="12157"/>
                  </a:lnTo>
                  <a:lnTo>
                    <a:pt x="1045" y="12131"/>
                  </a:lnTo>
                  <a:lnTo>
                    <a:pt x="1122" y="12080"/>
                  </a:lnTo>
                  <a:lnTo>
                    <a:pt x="1173" y="11978"/>
                  </a:lnTo>
                  <a:lnTo>
                    <a:pt x="1198" y="11902"/>
                  </a:lnTo>
                  <a:lnTo>
                    <a:pt x="1173" y="11800"/>
                  </a:lnTo>
                  <a:lnTo>
                    <a:pt x="1122" y="11724"/>
                  </a:lnTo>
                  <a:lnTo>
                    <a:pt x="1045" y="11647"/>
                  </a:lnTo>
                  <a:lnTo>
                    <a:pt x="510" y="11647"/>
                  </a:lnTo>
                  <a:lnTo>
                    <a:pt x="510" y="10628"/>
                  </a:lnTo>
                  <a:lnTo>
                    <a:pt x="1045" y="10628"/>
                  </a:lnTo>
                  <a:lnTo>
                    <a:pt x="1122" y="10577"/>
                  </a:lnTo>
                  <a:lnTo>
                    <a:pt x="1173" y="10475"/>
                  </a:lnTo>
                  <a:lnTo>
                    <a:pt x="1198" y="10398"/>
                  </a:lnTo>
                  <a:lnTo>
                    <a:pt x="1173" y="10296"/>
                  </a:lnTo>
                  <a:lnTo>
                    <a:pt x="1122" y="10194"/>
                  </a:lnTo>
                  <a:lnTo>
                    <a:pt x="1045" y="10143"/>
                  </a:lnTo>
                  <a:lnTo>
                    <a:pt x="510" y="10143"/>
                  </a:lnTo>
                  <a:lnTo>
                    <a:pt x="510" y="9124"/>
                  </a:lnTo>
                  <a:lnTo>
                    <a:pt x="1045" y="9124"/>
                  </a:lnTo>
                  <a:lnTo>
                    <a:pt x="1122" y="9048"/>
                  </a:lnTo>
                  <a:lnTo>
                    <a:pt x="1173" y="8971"/>
                  </a:lnTo>
                  <a:lnTo>
                    <a:pt x="1198" y="8869"/>
                  </a:lnTo>
                  <a:lnTo>
                    <a:pt x="1173" y="8793"/>
                  </a:lnTo>
                  <a:lnTo>
                    <a:pt x="1122" y="8691"/>
                  </a:lnTo>
                  <a:lnTo>
                    <a:pt x="1045" y="8640"/>
                  </a:lnTo>
                  <a:lnTo>
                    <a:pt x="943" y="8614"/>
                  </a:lnTo>
                  <a:lnTo>
                    <a:pt x="510" y="8614"/>
                  </a:lnTo>
                  <a:lnTo>
                    <a:pt x="510" y="7620"/>
                  </a:lnTo>
                  <a:lnTo>
                    <a:pt x="1045" y="7620"/>
                  </a:lnTo>
                  <a:lnTo>
                    <a:pt x="1122" y="7544"/>
                  </a:lnTo>
                  <a:lnTo>
                    <a:pt x="1173" y="7467"/>
                  </a:lnTo>
                  <a:lnTo>
                    <a:pt x="1198" y="7365"/>
                  </a:lnTo>
                  <a:lnTo>
                    <a:pt x="1173" y="7264"/>
                  </a:lnTo>
                  <a:lnTo>
                    <a:pt x="1122" y="7187"/>
                  </a:lnTo>
                  <a:lnTo>
                    <a:pt x="1045" y="7136"/>
                  </a:lnTo>
                  <a:lnTo>
                    <a:pt x="943" y="7111"/>
                  </a:lnTo>
                  <a:lnTo>
                    <a:pt x="510" y="7111"/>
                  </a:lnTo>
                  <a:lnTo>
                    <a:pt x="510" y="6117"/>
                  </a:lnTo>
                  <a:lnTo>
                    <a:pt x="943" y="6117"/>
                  </a:lnTo>
                  <a:lnTo>
                    <a:pt x="1045" y="6091"/>
                  </a:lnTo>
                  <a:lnTo>
                    <a:pt x="1122" y="6040"/>
                  </a:lnTo>
                  <a:lnTo>
                    <a:pt x="1173" y="5964"/>
                  </a:lnTo>
                  <a:lnTo>
                    <a:pt x="1198" y="5862"/>
                  </a:lnTo>
                  <a:lnTo>
                    <a:pt x="1173" y="5760"/>
                  </a:lnTo>
                  <a:lnTo>
                    <a:pt x="1122" y="5683"/>
                  </a:lnTo>
                  <a:lnTo>
                    <a:pt x="1045" y="5632"/>
                  </a:lnTo>
                  <a:lnTo>
                    <a:pt x="943" y="5607"/>
                  </a:lnTo>
                  <a:lnTo>
                    <a:pt x="510" y="5607"/>
                  </a:lnTo>
                  <a:lnTo>
                    <a:pt x="510" y="4613"/>
                  </a:lnTo>
                  <a:lnTo>
                    <a:pt x="943" y="4613"/>
                  </a:lnTo>
                  <a:lnTo>
                    <a:pt x="1045" y="4587"/>
                  </a:lnTo>
                  <a:lnTo>
                    <a:pt x="1122" y="4537"/>
                  </a:lnTo>
                  <a:lnTo>
                    <a:pt x="1173" y="4460"/>
                  </a:lnTo>
                  <a:lnTo>
                    <a:pt x="1198" y="4358"/>
                  </a:lnTo>
                  <a:lnTo>
                    <a:pt x="1173" y="4256"/>
                  </a:lnTo>
                  <a:lnTo>
                    <a:pt x="1122" y="4180"/>
                  </a:lnTo>
                  <a:lnTo>
                    <a:pt x="1045" y="4129"/>
                  </a:lnTo>
                  <a:lnTo>
                    <a:pt x="943" y="4103"/>
                  </a:lnTo>
                  <a:lnTo>
                    <a:pt x="510" y="4103"/>
                  </a:lnTo>
                  <a:lnTo>
                    <a:pt x="510" y="3109"/>
                  </a:lnTo>
                  <a:lnTo>
                    <a:pt x="943" y="3109"/>
                  </a:lnTo>
                  <a:lnTo>
                    <a:pt x="1045" y="3084"/>
                  </a:lnTo>
                  <a:lnTo>
                    <a:pt x="1122" y="3033"/>
                  </a:lnTo>
                  <a:lnTo>
                    <a:pt x="1173" y="2956"/>
                  </a:lnTo>
                  <a:lnTo>
                    <a:pt x="1198" y="2854"/>
                  </a:lnTo>
                  <a:lnTo>
                    <a:pt x="1173" y="2752"/>
                  </a:lnTo>
                  <a:lnTo>
                    <a:pt x="1122" y="2676"/>
                  </a:lnTo>
                  <a:lnTo>
                    <a:pt x="1045" y="2625"/>
                  </a:lnTo>
                  <a:lnTo>
                    <a:pt x="943" y="2600"/>
                  </a:lnTo>
                  <a:lnTo>
                    <a:pt x="510" y="2600"/>
                  </a:lnTo>
                  <a:lnTo>
                    <a:pt x="510" y="1606"/>
                  </a:lnTo>
                  <a:lnTo>
                    <a:pt x="943" y="1606"/>
                  </a:lnTo>
                  <a:lnTo>
                    <a:pt x="1045" y="1580"/>
                  </a:lnTo>
                  <a:lnTo>
                    <a:pt x="1122" y="1529"/>
                  </a:lnTo>
                  <a:lnTo>
                    <a:pt x="1173" y="1453"/>
                  </a:lnTo>
                  <a:lnTo>
                    <a:pt x="1198" y="1351"/>
                  </a:lnTo>
                  <a:lnTo>
                    <a:pt x="1173" y="1249"/>
                  </a:lnTo>
                  <a:lnTo>
                    <a:pt x="1122" y="1172"/>
                  </a:lnTo>
                  <a:lnTo>
                    <a:pt x="1045" y="1121"/>
                  </a:lnTo>
                  <a:lnTo>
                    <a:pt x="943" y="1096"/>
                  </a:lnTo>
                  <a:lnTo>
                    <a:pt x="510" y="1096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4" y="76"/>
                  </a:lnTo>
                  <a:lnTo>
                    <a:pt x="357" y="25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646;p71">
              <a:extLst>
                <a:ext uri="{FF2B5EF4-FFF2-40B4-BE49-F238E27FC236}">
                  <a16:creationId xmlns:a16="http://schemas.microsoft.com/office/drawing/2014/main" id="{0CA21081-8D07-6810-5984-B4B35675D49F}"/>
                </a:ext>
              </a:extLst>
            </p:cNvPr>
            <p:cNvSpPr/>
            <p:nvPr/>
          </p:nvSpPr>
          <p:spPr>
            <a:xfrm>
              <a:off x="6257300" y="4076025"/>
              <a:ext cx="351725" cy="238950"/>
            </a:xfrm>
            <a:custGeom>
              <a:avLst/>
              <a:gdLst/>
              <a:ahLst/>
              <a:cxnLst/>
              <a:rect l="l" t="t" r="r" b="b"/>
              <a:pathLst>
                <a:path w="14069" h="9558" extrusionOk="0">
                  <a:moveTo>
                    <a:pt x="13049" y="510"/>
                  </a:moveTo>
                  <a:lnTo>
                    <a:pt x="13151" y="536"/>
                  </a:lnTo>
                  <a:lnTo>
                    <a:pt x="13253" y="561"/>
                  </a:lnTo>
                  <a:lnTo>
                    <a:pt x="13329" y="587"/>
                  </a:lnTo>
                  <a:lnTo>
                    <a:pt x="13406" y="663"/>
                  </a:lnTo>
                  <a:lnTo>
                    <a:pt x="13457" y="740"/>
                  </a:lnTo>
                  <a:lnTo>
                    <a:pt x="13508" y="816"/>
                  </a:lnTo>
                  <a:lnTo>
                    <a:pt x="13533" y="918"/>
                  </a:lnTo>
                  <a:lnTo>
                    <a:pt x="13559" y="1020"/>
                  </a:lnTo>
                  <a:lnTo>
                    <a:pt x="13533" y="1122"/>
                  </a:lnTo>
                  <a:lnTo>
                    <a:pt x="13508" y="1198"/>
                  </a:lnTo>
                  <a:lnTo>
                    <a:pt x="13457" y="1300"/>
                  </a:lnTo>
                  <a:lnTo>
                    <a:pt x="13406" y="1377"/>
                  </a:lnTo>
                  <a:lnTo>
                    <a:pt x="13329" y="1428"/>
                  </a:lnTo>
                  <a:lnTo>
                    <a:pt x="13253" y="1479"/>
                  </a:lnTo>
                  <a:lnTo>
                    <a:pt x="13151" y="1504"/>
                  </a:lnTo>
                  <a:lnTo>
                    <a:pt x="12947" y="1504"/>
                  </a:lnTo>
                  <a:lnTo>
                    <a:pt x="12871" y="1479"/>
                  </a:lnTo>
                  <a:lnTo>
                    <a:pt x="12769" y="1428"/>
                  </a:lnTo>
                  <a:lnTo>
                    <a:pt x="12692" y="1377"/>
                  </a:lnTo>
                  <a:lnTo>
                    <a:pt x="12641" y="1300"/>
                  </a:lnTo>
                  <a:lnTo>
                    <a:pt x="12590" y="1198"/>
                  </a:lnTo>
                  <a:lnTo>
                    <a:pt x="12565" y="1122"/>
                  </a:lnTo>
                  <a:lnTo>
                    <a:pt x="12565" y="1020"/>
                  </a:lnTo>
                  <a:lnTo>
                    <a:pt x="12565" y="918"/>
                  </a:lnTo>
                  <a:lnTo>
                    <a:pt x="12590" y="816"/>
                  </a:lnTo>
                  <a:lnTo>
                    <a:pt x="12641" y="740"/>
                  </a:lnTo>
                  <a:lnTo>
                    <a:pt x="12692" y="663"/>
                  </a:lnTo>
                  <a:lnTo>
                    <a:pt x="12769" y="587"/>
                  </a:lnTo>
                  <a:lnTo>
                    <a:pt x="12871" y="561"/>
                  </a:lnTo>
                  <a:lnTo>
                    <a:pt x="12947" y="536"/>
                  </a:lnTo>
                  <a:lnTo>
                    <a:pt x="13049" y="510"/>
                  </a:lnTo>
                  <a:close/>
                  <a:moveTo>
                    <a:pt x="10042" y="1632"/>
                  </a:moveTo>
                  <a:lnTo>
                    <a:pt x="10144" y="1657"/>
                  </a:lnTo>
                  <a:lnTo>
                    <a:pt x="10245" y="1683"/>
                  </a:lnTo>
                  <a:lnTo>
                    <a:pt x="10322" y="1734"/>
                  </a:lnTo>
                  <a:lnTo>
                    <a:pt x="10398" y="1785"/>
                  </a:lnTo>
                  <a:lnTo>
                    <a:pt x="10449" y="1861"/>
                  </a:lnTo>
                  <a:lnTo>
                    <a:pt x="10500" y="1938"/>
                  </a:lnTo>
                  <a:lnTo>
                    <a:pt x="10526" y="2039"/>
                  </a:lnTo>
                  <a:lnTo>
                    <a:pt x="10551" y="2141"/>
                  </a:lnTo>
                  <a:lnTo>
                    <a:pt x="10526" y="2243"/>
                  </a:lnTo>
                  <a:lnTo>
                    <a:pt x="10500" y="2345"/>
                  </a:lnTo>
                  <a:lnTo>
                    <a:pt x="10449" y="2422"/>
                  </a:lnTo>
                  <a:lnTo>
                    <a:pt x="10398" y="2498"/>
                  </a:lnTo>
                  <a:lnTo>
                    <a:pt x="10322" y="2549"/>
                  </a:lnTo>
                  <a:lnTo>
                    <a:pt x="10245" y="2600"/>
                  </a:lnTo>
                  <a:lnTo>
                    <a:pt x="10144" y="2626"/>
                  </a:lnTo>
                  <a:lnTo>
                    <a:pt x="10042" y="2651"/>
                  </a:lnTo>
                  <a:lnTo>
                    <a:pt x="9940" y="2626"/>
                  </a:lnTo>
                  <a:lnTo>
                    <a:pt x="9838" y="2600"/>
                  </a:lnTo>
                  <a:lnTo>
                    <a:pt x="9761" y="2549"/>
                  </a:lnTo>
                  <a:lnTo>
                    <a:pt x="9685" y="2498"/>
                  </a:lnTo>
                  <a:lnTo>
                    <a:pt x="9634" y="2422"/>
                  </a:lnTo>
                  <a:lnTo>
                    <a:pt x="9583" y="2345"/>
                  </a:lnTo>
                  <a:lnTo>
                    <a:pt x="9557" y="2243"/>
                  </a:lnTo>
                  <a:lnTo>
                    <a:pt x="9532" y="2141"/>
                  </a:lnTo>
                  <a:lnTo>
                    <a:pt x="9557" y="2039"/>
                  </a:lnTo>
                  <a:lnTo>
                    <a:pt x="9583" y="1938"/>
                  </a:lnTo>
                  <a:lnTo>
                    <a:pt x="9634" y="1861"/>
                  </a:lnTo>
                  <a:lnTo>
                    <a:pt x="9685" y="1785"/>
                  </a:lnTo>
                  <a:lnTo>
                    <a:pt x="9761" y="1734"/>
                  </a:lnTo>
                  <a:lnTo>
                    <a:pt x="9838" y="1683"/>
                  </a:lnTo>
                  <a:lnTo>
                    <a:pt x="9940" y="1657"/>
                  </a:lnTo>
                  <a:lnTo>
                    <a:pt x="10042" y="1632"/>
                  </a:lnTo>
                  <a:close/>
                  <a:moveTo>
                    <a:pt x="4129" y="3365"/>
                  </a:moveTo>
                  <a:lnTo>
                    <a:pt x="4205" y="3390"/>
                  </a:lnTo>
                  <a:lnTo>
                    <a:pt x="4307" y="3441"/>
                  </a:lnTo>
                  <a:lnTo>
                    <a:pt x="4384" y="3492"/>
                  </a:lnTo>
                  <a:lnTo>
                    <a:pt x="4435" y="3569"/>
                  </a:lnTo>
                  <a:lnTo>
                    <a:pt x="4486" y="3671"/>
                  </a:lnTo>
                  <a:lnTo>
                    <a:pt x="4511" y="3747"/>
                  </a:lnTo>
                  <a:lnTo>
                    <a:pt x="4511" y="3849"/>
                  </a:lnTo>
                  <a:lnTo>
                    <a:pt x="4511" y="3951"/>
                  </a:lnTo>
                  <a:lnTo>
                    <a:pt x="4486" y="4053"/>
                  </a:lnTo>
                  <a:lnTo>
                    <a:pt x="4435" y="4129"/>
                  </a:lnTo>
                  <a:lnTo>
                    <a:pt x="4384" y="4206"/>
                  </a:lnTo>
                  <a:lnTo>
                    <a:pt x="4307" y="4257"/>
                  </a:lnTo>
                  <a:lnTo>
                    <a:pt x="4205" y="4308"/>
                  </a:lnTo>
                  <a:lnTo>
                    <a:pt x="4129" y="4333"/>
                  </a:lnTo>
                  <a:lnTo>
                    <a:pt x="4027" y="4359"/>
                  </a:lnTo>
                  <a:lnTo>
                    <a:pt x="3925" y="4333"/>
                  </a:lnTo>
                  <a:lnTo>
                    <a:pt x="3823" y="4308"/>
                  </a:lnTo>
                  <a:lnTo>
                    <a:pt x="3747" y="4257"/>
                  </a:lnTo>
                  <a:lnTo>
                    <a:pt x="3670" y="4206"/>
                  </a:lnTo>
                  <a:lnTo>
                    <a:pt x="3619" y="4129"/>
                  </a:lnTo>
                  <a:lnTo>
                    <a:pt x="3568" y="4053"/>
                  </a:lnTo>
                  <a:lnTo>
                    <a:pt x="3543" y="3951"/>
                  </a:lnTo>
                  <a:lnTo>
                    <a:pt x="3517" y="3849"/>
                  </a:lnTo>
                  <a:lnTo>
                    <a:pt x="3543" y="3747"/>
                  </a:lnTo>
                  <a:lnTo>
                    <a:pt x="3568" y="3671"/>
                  </a:lnTo>
                  <a:lnTo>
                    <a:pt x="3619" y="3569"/>
                  </a:lnTo>
                  <a:lnTo>
                    <a:pt x="3670" y="3492"/>
                  </a:lnTo>
                  <a:lnTo>
                    <a:pt x="3747" y="3441"/>
                  </a:lnTo>
                  <a:lnTo>
                    <a:pt x="3823" y="3390"/>
                  </a:lnTo>
                  <a:lnTo>
                    <a:pt x="3925" y="3365"/>
                  </a:lnTo>
                  <a:close/>
                  <a:moveTo>
                    <a:pt x="7136" y="5658"/>
                  </a:moveTo>
                  <a:lnTo>
                    <a:pt x="7213" y="5684"/>
                  </a:lnTo>
                  <a:lnTo>
                    <a:pt x="7315" y="5735"/>
                  </a:lnTo>
                  <a:lnTo>
                    <a:pt x="7391" y="5786"/>
                  </a:lnTo>
                  <a:lnTo>
                    <a:pt x="7442" y="5862"/>
                  </a:lnTo>
                  <a:lnTo>
                    <a:pt x="7493" y="5939"/>
                  </a:lnTo>
                  <a:lnTo>
                    <a:pt x="7518" y="6041"/>
                  </a:lnTo>
                  <a:lnTo>
                    <a:pt x="7518" y="6143"/>
                  </a:lnTo>
                  <a:lnTo>
                    <a:pt x="7518" y="6245"/>
                  </a:lnTo>
                  <a:lnTo>
                    <a:pt x="7493" y="6347"/>
                  </a:lnTo>
                  <a:lnTo>
                    <a:pt x="7442" y="6423"/>
                  </a:lnTo>
                  <a:lnTo>
                    <a:pt x="7391" y="6500"/>
                  </a:lnTo>
                  <a:lnTo>
                    <a:pt x="7315" y="6550"/>
                  </a:lnTo>
                  <a:lnTo>
                    <a:pt x="7213" y="6601"/>
                  </a:lnTo>
                  <a:lnTo>
                    <a:pt x="7136" y="6627"/>
                  </a:lnTo>
                  <a:lnTo>
                    <a:pt x="7034" y="6652"/>
                  </a:lnTo>
                  <a:lnTo>
                    <a:pt x="6932" y="6627"/>
                  </a:lnTo>
                  <a:lnTo>
                    <a:pt x="6830" y="6601"/>
                  </a:lnTo>
                  <a:lnTo>
                    <a:pt x="6754" y="6550"/>
                  </a:lnTo>
                  <a:lnTo>
                    <a:pt x="6677" y="6500"/>
                  </a:lnTo>
                  <a:lnTo>
                    <a:pt x="6626" y="6423"/>
                  </a:lnTo>
                  <a:lnTo>
                    <a:pt x="6575" y="6347"/>
                  </a:lnTo>
                  <a:lnTo>
                    <a:pt x="6550" y="6245"/>
                  </a:lnTo>
                  <a:lnTo>
                    <a:pt x="6525" y="6143"/>
                  </a:lnTo>
                  <a:lnTo>
                    <a:pt x="6550" y="6041"/>
                  </a:lnTo>
                  <a:lnTo>
                    <a:pt x="6575" y="5939"/>
                  </a:lnTo>
                  <a:lnTo>
                    <a:pt x="6626" y="5862"/>
                  </a:lnTo>
                  <a:lnTo>
                    <a:pt x="6677" y="5786"/>
                  </a:lnTo>
                  <a:lnTo>
                    <a:pt x="6754" y="5735"/>
                  </a:lnTo>
                  <a:lnTo>
                    <a:pt x="6830" y="5684"/>
                  </a:lnTo>
                  <a:lnTo>
                    <a:pt x="6932" y="5658"/>
                  </a:lnTo>
                  <a:close/>
                  <a:moveTo>
                    <a:pt x="1020" y="8029"/>
                  </a:moveTo>
                  <a:lnTo>
                    <a:pt x="1121" y="8054"/>
                  </a:lnTo>
                  <a:lnTo>
                    <a:pt x="1198" y="8080"/>
                  </a:lnTo>
                  <a:lnTo>
                    <a:pt x="1300" y="8131"/>
                  </a:lnTo>
                  <a:lnTo>
                    <a:pt x="1351" y="8182"/>
                  </a:lnTo>
                  <a:lnTo>
                    <a:pt x="1427" y="8258"/>
                  </a:lnTo>
                  <a:lnTo>
                    <a:pt x="1478" y="8335"/>
                  </a:lnTo>
                  <a:lnTo>
                    <a:pt x="1504" y="8436"/>
                  </a:lnTo>
                  <a:lnTo>
                    <a:pt x="1504" y="8538"/>
                  </a:lnTo>
                  <a:lnTo>
                    <a:pt x="1504" y="8640"/>
                  </a:lnTo>
                  <a:lnTo>
                    <a:pt x="1478" y="8742"/>
                  </a:lnTo>
                  <a:lnTo>
                    <a:pt x="1427" y="8819"/>
                  </a:lnTo>
                  <a:lnTo>
                    <a:pt x="1351" y="8895"/>
                  </a:lnTo>
                  <a:lnTo>
                    <a:pt x="1300" y="8946"/>
                  </a:lnTo>
                  <a:lnTo>
                    <a:pt x="1198" y="8997"/>
                  </a:lnTo>
                  <a:lnTo>
                    <a:pt x="1121" y="9023"/>
                  </a:lnTo>
                  <a:lnTo>
                    <a:pt x="1020" y="9048"/>
                  </a:lnTo>
                  <a:lnTo>
                    <a:pt x="918" y="9023"/>
                  </a:lnTo>
                  <a:lnTo>
                    <a:pt x="816" y="8997"/>
                  </a:lnTo>
                  <a:lnTo>
                    <a:pt x="739" y="8946"/>
                  </a:lnTo>
                  <a:lnTo>
                    <a:pt x="663" y="8895"/>
                  </a:lnTo>
                  <a:lnTo>
                    <a:pt x="586" y="8819"/>
                  </a:lnTo>
                  <a:lnTo>
                    <a:pt x="561" y="8742"/>
                  </a:lnTo>
                  <a:lnTo>
                    <a:pt x="510" y="8640"/>
                  </a:lnTo>
                  <a:lnTo>
                    <a:pt x="510" y="8538"/>
                  </a:lnTo>
                  <a:lnTo>
                    <a:pt x="510" y="8436"/>
                  </a:lnTo>
                  <a:lnTo>
                    <a:pt x="561" y="8335"/>
                  </a:lnTo>
                  <a:lnTo>
                    <a:pt x="586" y="8258"/>
                  </a:lnTo>
                  <a:lnTo>
                    <a:pt x="663" y="8182"/>
                  </a:lnTo>
                  <a:lnTo>
                    <a:pt x="739" y="8131"/>
                  </a:lnTo>
                  <a:lnTo>
                    <a:pt x="816" y="8080"/>
                  </a:lnTo>
                  <a:lnTo>
                    <a:pt x="918" y="8054"/>
                  </a:lnTo>
                  <a:lnTo>
                    <a:pt x="1020" y="8029"/>
                  </a:lnTo>
                  <a:close/>
                  <a:moveTo>
                    <a:pt x="13049" y="1"/>
                  </a:moveTo>
                  <a:lnTo>
                    <a:pt x="12845" y="26"/>
                  </a:lnTo>
                  <a:lnTo>
                    <a:pt x="12667" y="77"/>
                  </a:lnTo>
                  <a:lnTo>
                    <a:pt x="12488" y="179"/>
                  </a:lnTo>
                  <a:lnTo>
                    <a:pt x="12335" y="306"/>
                  </a:lnTo>
                  <a:lnTo>
                    <a:pt x="12208" y="459"/>
                  </a:lnTo>
                  <a:lnTo>
                    <a:pt x="12131" y="612"/>
                  </a:lnTo>
                  <a:lnTo>
                    <a:pt x="12055" y="816"/>
                  </a:lnTo>
                  <a:lnTo>
                    <a:pt x="12055" y="1020"/>
                  </a:lnTo>
                  <a:lnTo>
                    <a:pt x="12055" y="1122"/>
                  </a:lnTo>
                  <a:lnTo>
                    <a:pt x="10857" y="1555"/>
                  </a:lnTo>
                  <a:lnTo>
                    <a:pt x="10704" y="1377"/>
                  </a:lnTo>
                  <a:lnTo>
                    <a:pt x="10500" y="1249"/>
                  </a:lnTo>
                  <a:lnTo>
                    <a:pt x="10296" y="1173"/>
                  </a:lnTo>
                  <a:lnTo>
                    <a:pt x="10169" y="1147"/>
                  </a:lnTo>
                  <a:lnTo>
                    <a:pt x="10042" y="1122"/>
                  </a:lnTo>
                  <a:lnTo>
                    <a:pt x="9838" y="1147"/>
                  </a:lnTo>
                  <a:lnTo>
                    <a:pt x="9659" y="1224"/>
                  </a:lnTo>
                  <a:lnTo>
                    <a:pt x="9481" y="1300"/>
                  </a:lnTo>
                  <a:lnTo>
                    <a:pt x="9328" y="1428"/>
                  </a:lnTo>
                  <a:lnTo>
                    <a:pt x="9201" y="1581"/>
                  </a:lnTo>
                  <a:lnTo>
                    <a:pt x="9124" y="1759"/>
                  </a:lnTo>
                  <a:lnTo>
                    <a:pt x="9048" y="1938"/>
                  </a:lnTo>
                  <a:lnTo>
                    <a:pt x="9048" y="2141"/>
                  </a:lnTo>
                  <a:lnTo>
                    <a:pt x="9048" y="2320"/>
                  </a:lnTo>
                  <a:lnTo>
                    <a:pt x="9099" y="2473"/>
                  </a:lnTo>
                  <a:lnTo>
                    <a:pt x="9150" y="2626"/>
                  </a:lnTo>
                  <a:lnTo>
                    <a:pt x="9252" y="2779"/>
                  </a:lnTo>
                  <a:lnTo>
                    <a:pt x="7417" y="5225"/>
                  </a:lnTo>
                  <a:lnTo>
                    <a:pt x="7238" y="5149"/>
                  </a:lnTo>
                  <a:lnTo>
                    <a:pt x="6856" y="5149"/>
                  </a:lnTo>
                  <a:lnTo>
                    <a:pt x="6703" y="5200"/>
                  </a:lnTo>
                  <a:lnTo>
                    <a:pt x="6550" y="5251"/>
                  </a:lnTo>
                  <a:lnTo>
                    <a:pt x="6423" y="5353"/>
                  </a:lnTo>
                  <a:lnTo>
                    <a:pt x="4944" y="4231"/>
                  </a:lnTo>
                  <a:lnTo>
                    <a:pt x="4995" y="4053"/>
                  </a:lnTo>
                  <a:lnTo>
                    <a:pt x="5021" y="3849"/>
                  </a:lnTo>
                  <a:lnTo>
                    <a:pt x="4995" y="3645"/>
                  </a:lnTo>
                  <a:lnTo>
                    <a:pt x="4944" y="3467"/>
                  </a:lnTo>
                  <a:lnTo>
                    <a:pt x="4842" y="3288"/>
                  </a:lnTo>
                  <a:lnTo>
                    <a:pt x="4740" y="3135"/>
                  </a:lnTo>
                  <a:lnTo>
                    <a:pt x="4588" y="3008"/>
                  </a:lnTo>
                  <a:lnTo>
                    <a:pt x="4409" y="2931"/>
                  </a:lnTo>
                  <a:lnTo>
                    <a:pt x="4231" y="2855"/>
                  </a:lnTo>
                  <a:lnTo>
                    <a:pt x="3823" y="2855"/>
                  </a:lnTo>
                  <a:lnTo>
                    <a:pt x="3619" y="2931"/>
                  </a:lnTo>
                  <a:lnTo>
                    <a:pt x="3466" y="3008"/>
                  </a:lnTo>
                  <a:lnTo>
                    <a:pt x="3313" y="3135"/>
                  </a:lnTo>
                  <a:lnTo>
                    <a:pt x="3186" y="3288"/>
                  </a:lnTo>
                  <a:lnTo>
                    <a:pt x="3084" y="3467"/>
                  </a:lnTo>
                  <a:lnTo>
                    <a:pt x="3033" y="3645"/>
                  </a:lnTo>
                  <a:lnTo>
                    <a:pt x="3007" y="3849"/>
                  </a:lnTo>
                  <a:lnTo>
                    <a:pt x="3033" y="4053"/>
                  </a:lnTo>
                  <a:lnTo>
                    <a:pt x="3084" y="4231"/>
                  </a:lnTo>
                  <a:lnTo>
                    <a:pt x="3160" y="4384"/>
                  </a:lnTo>
                  <a:lnTo>
                    <a:pt x="3288" y="4537"/>
                  </a:lnTo>
                  <a:lnTo>
                    <a:pt x="1325" y="7570"/>
                  </a:lnTo>
                  <a:lnTo>
                    <a:pt x="1172" y="7544"/>
                  </a:lnTo>
                  <a:lnTo>
                    <a:pt x="816" y="7544"/>
                  </a:lnTo>
                  <a:lnTo>
                    <a:pt x="612" y="7621"/>
                  </a:lnTo>
                  <a:lnTo>
                    <a:pt x="459" y="7697"/>
                  </a:lnTo>
                  <a:lnTo>
                    <a:pt x="306" y="7825"/>
                  </a:lnTo>
                  <a:lnTo>
                    <a:pt x="178" y="7978"/>
                  </a:lnTo>
                  <a:lnTo>
                    <a:pt x="77" y="8156"/>
                  </a:lnTo>
                  <a:lnTo>
                    <a:pt x="26" y="8335"/>
                  </a:lnTo>
                  <a:lnTo>
                    <a:pt x="0" y="8538"/>
                  </a:lnTo>
                  <a:lnTo>
                    <a:pt x="26" y="8742"/>
                  </a:lnTo>
                  <a:lnTo>
                    <a:pt x="77" y="8921"/>
                  </a:lnTo>
                  <a:lnTo>
                    <a:pt x="178" y="9099"/>
                  </a:lnTo>
                  <a:lnTo>
                    <a:pt x="306" y="9252"/>
                  </a:lnTo>
                  <a:lnTo>
                    <a:pt x="459" y="9379"/>
                  </a:lnTo>
                  <a:lnTo>
                    <a:pt x="612" y="9456"/>
                  </a:lnTo>
                  <a:lnTo>
                    <a:pt x="816" y="9532"/>
                  </a:lnTo>
                  <a:lnTo>
                    <a:pt x="1020" y="9558"/>
                  </a:lnTo>
                  <a:lnTo>
                    <a:pt x="1223" y="9532"/>
                  </a:lnTo>
                  <a:lnTo>
                    <a:pt x="1402" y="9456"/>
                  </a:lnTo>
                  <a:lnTo>
                    <a:pt x="1580" y="9379"/>
                  </a:lnTo>
                  <a:lnTo>
                    <a:pt x="1733" y="9252"/>
                  </a:lnTo>
                  <a:lnTo>
                    <a:pt x="1835" y="9099"/>
                  </a:lnTo>
                  <a:lnTo>
                    <a:pt x="1937" y="8921"/>
                  </a:lnTo>
                  <a:lnTo>
                    <a:pt x="1988" y="8742"/>
                  </a:lnTo>
                  <a:lnTo>
                    <a:pt x="2013" y="8538"/>
                  </a:lnTo>
                  <a:lnTo>
                    <a:pt x="1988" y="8335"/>
                  </a:lnTo>
                  <a:lnTo>
                    <a:pt x="1937" y="8156"/>
                  </a:lnTo>
                  <a:lnTo>
                    <a:pt x="1861" y="8003"/>
                  </a:lnTo>
                  <a:lnTo>
                    <a:pt x="1759" y="7850"/>
                  </a:lnTo>
                  <a:lnTo>
                    <a:pt x="3696" y="4817"/>
                  </a:lnTo>
                  <a:lnTo>
                    <a:pt x="3848" y="4843"/>
                  </a:lnTo>
                  <a:lnTo>
                    <a:pt x="4027" y="4868"/>
                  </a:lnTo>
                  <a:lnTo>
                    <a:pt x="4180" y="4843"/>
                  </a:lnTo>
                  <a:lnTo>
                    <a:pt x="4358" y="4792"/>
                  </a:lnTo>
                  <a:lnTo>
                    <a:pt x="4511" y="4741"/>
                  </a:lnTo>
                  <a:lnTo>
                    <a:pt x="4639" y="4639"/>
                  </a:lnTo>
                  <a:lnTo>
                    <a:pt x="6091" y="5760"/>
                  </a:lnTo>
                  <a:lnTo>
                    <a:pt x="6040" y="5939"/>
                  </a:lnTo>
                  <a:lnTo>
                    <a:pt x="6015" y="6143"/>
                  </a:lnTo>
                  <a:lnTo>
                    <a:pt x="6040" y="6347"/>
                  </a:lnTo>
                  <a:lnTo>
                    <a:pt x="6091" y="6525"/>
                  </a:lnTo>
                  <a:lnTo>
                    <a:pt x="6193" y="6703"/>
                  </a:lnTo>
                  <a:lnTo>
                    <a:pt x="6321" y="6856"/>
                  </a:lnTo>
                  <a:lnTo>
                    <a:pt x="6474" y="6984"/>
                  </a:lnTo>
                  <a:lnTo>
                    <a:pt x="6652" y="7060"/>
                  </a:lnTo>
                  <a:lnTo>
                    <a:pt x="6830" y="7137"/>
                  </a:lnTo>
                  <a:lnTo>
                    <a:pt x="7034" y="7162"/>
                  </a:lnTo>
                  <a:lnTo>
                    <a:pt x="7238" y="7137"/>
                  </a:lnTo>
                  <a:lnTo>
                    <a:pt x="7417" y="7060"/>
                  </a:lnTo>
                  <a:lnTo>
                    <a:pt x="7595" y="6984"/>
                  </a:lnTo>
                  <a:lnTo>
                    <a:pt x="7748" y="6856"/>
                  </a:lnTo>
                  <a:lnTo>
                    <a:pt x="7875" y="6703"/>
                  </a:lnTo>
                  <a:lnTo>
                    <a:pt x="7952" y="6525"/>
                  </a:lnTo>
                  <a:lnTo>
                    <a:pt x="8028" y="6347"/>
                  </a:lnTo>
                  <a:lnTo>
                    <a:pt x="8028" y="6143"/>
                  </a:lnTo>
                  <a:lnTo>
                    <a:pt x="8028" y="5964"/>
                  </a:lnTo>
                  <a:lnTo>
                    <a:pt x="7977" y="5811"/>
                  </a:lnTo>
                  <a:lnTo>
                    <a:pt x="7901" y="5658"/>
                  </a:lnTo>
                  <a:lnTo>
                    <a:pt x="7824" y="5531"/>
                  </a:lnTo>
                  <a:lnTo>
                    <a:pt x="9659" y="3084"/>
                  </a:lnTo>
                  <a:lnTo>
                    <a:pt x="9838" y="3135"/>
                  </a:lnTo>
                  <a:lnTo>
                    <a:pt x="10042" y="3161"/>
                  </a:lnTo>
                  <a:lnTo>
                    <a:pt x="10245" y="3135"/>
                  </a:lnTo>
                  <a:lnTo>
                    <a:pt x="10424" y="3059"/>
                  </a:lnTo>
                  <a:lnTo>
                    <a:pt x="10602" y="2982"/>
                  </a:lnTo>
                  <a:lnTo>
                    <a:pt x="10755" y="2855"/>
                  </a:lnTo>
                  <a:lnTo>
                    <a:pt x="10883" y="2702"/>
                  </a:lnTo>
                  <a:lnTo>
                    <a:pt x="10959" y="2524"/>
                  </a:lnTo>
                  <a:lnTo>
                    <a:pt x="11036" y="2345"/>
                  </a:lnTo>
                  <a:lnTo>
                    <a:pt x="11061" y="2141"/>
                  </a:lnTo>
                  <a:lnTo>
                    <a:pt x="11036" y="2039"/>
                  </a:lnTo>
                  <a:lnTo>
                    <a:pt x="12233" y="1581"/>
                  </a:lnTo>
                  <a:lnTo>
                    <a:pt x="12386" y="1759"/>
                  </a:lnTo>
                  <a:lnTo>
                    <a:pt x="12590" y="1912"/>
                  </a:lnTo>
                  <a:lnTo>
                    <a:pt x="12794" y="1988"/>
                  </a:lnTo>
                  <a:lnTo>
                    <a:pt x="12922" y="2014"/>
                  </a:lnTo>
                  <a:lnTo>
                    <a:pt x="13049" y="2014"/>
                  </a:lnTo>
                  <a:lnTo>
                    <a:pt x="13253" y="1988"/>
                  </a:lnTo>
                  <a:lnTo>
                    <a:pt x="13457" y="1938"/>
                  </a:lnTo>
                  <a:lnTo>
                    <a:pt x="13610" y="1836"/>
                  </a:lnTo>
                  <a:lnTo>
                    <a:pt x="13763" y="1734"/>
                  </a:lnTo>
                  <a:lnTo>
                    <a:pt x="13890" y="1581"/>
                  </a:lnTo>
                  <a:lnTo>
                    <a:pt x="13992" y="1402"/>
                  </a:lnTo>
                  <a:lnTo>
                    <a:pt x="14043" y="1224"/>
                  </a:lnTo>
                  <a:lnTo>
                    <a:pt x="14068" y="1020"/>
                  </a:lnTo>
                  <a:lnTo>
                    <a:pt x="14043" y="816"/>
                  </a:lnTo>
                  <a:lnTo>
                    <a:pt x="13992" y="612"/>
                  </a:lnTo>
                  <a:lnTo>
                    <a:pt x="13890" y="459"/>
                  </a:lnTo>
                  <a:lnTo>
                    <a:pt x="13763" y="306"/>
                  </a:lnTo>
                  <a:lnTo>
                    <a:pt x="13610" y="179"/>
                  </a:lnTo>
                  <a:lnTo>
                    <a:pt x="13457" y="77"/>
                  </a:lnTo>
                  <a:lnTo>
                    <a:pt x="13253" y="26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70;p56">
            <a:extLst>
              <a:ext uri="{FF2B5EF4-FFF2-40B4-BE49-F238E27FC236}">
                <a16:creationId xmlns:a16="http://schemas.microsoft.com/office/drawing/2014/main" id="{5A5F6160-B394-46DB-0CF3-F8350551E0A7}"/>
              </a:ext>
            </a:extLst>
          </p:cNvPr>
          <p:cNvSpPr/>
          <p:nvPr/>
        </p:nvSpPr>
        <p:spPr>
          <a:xfrm>
            <a:off x="5246023" y="3255563"/>
            <a:ext cx="2094269" cy="121911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66" algn="ctr">
              <a:lnSpc>
                <a:spcPct val="150000"/>
              </a:lnSpc>
              <a:buSzPct val="94444"/>
              <a:tabLst>
                <a:tab pos="252729" algn="l"/>
              </a:tabLst>
            </a:pPr>
            <a:endParaRPr lang="en-US" sz="2000" b="1">
              <a:solidFill>
                <a:schemeClr val="bg1"/>
              </a:solidFill>
            </a:endParaRPr>
          </a:p>
          <a:p>
            <a:pPr marL="12066" algn="ctr">
              <a:lnSpc>
                <a:spcPct val="150000"/>
              </a:lnSpc>
              <a:buSzPct val="94444"/>
              <a:tabLst>
                <a:tab pos="252729" algn="l"/>
              </a:tabLst>
            </a:pPr>
            <a:r>
              <a:rPr lang="en-US" sz="2000" b="1">
                <a:solidFill>
                  <a:schemeClr val="bg1"/>
                </a:solidFill>
                <a:latin typeface="Quicksand Medium" panose="020B0604020202020204" charset="0"/>
              </a:rPr>
              <a:t>Display Results</a:t>
            </a:r>
            <a:endParaRPr lang="en-US" sz="2000">
              <a:solidFill>
                <a:schemeClr val="bg1"/>
              </a:solidFill>
              <a:latin typeface="Quicksand Medium" panose="020B0604020202020204" charset="0"/>
            </a:endParaRPr>
          </a:p>
          <a:p>
            <a:pPr marL="12066">
              <a:lnSpc>
                <a:spcPct val="150000"/>
              </a:lnSpc>
              <a:buSzPct val="94444"/>
              <a:tabLst>
                <a:tab pos="252729" algn="l"/>
              </a:tabLst>
            </a:pPr>
            <a:endParaRPr lang="en-US" sz="2000" b="1" spc="65">
              <a:solidFill>
                <a:srgbClr val="FFFFFF"/>
              </a:solidFill>
              <a:latin typeface="Quicksand Medium" panose="020B0604020202020204" charset="0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0889B2-D98B-0519-A54A-3F8AC2585E51}"/>
              </a:ext>
            </a:extLst>
          </p:cNvPr>
          <p:cNvSpPr txBox="1"/>
          <p:nvPr/>
        </p:nvSpPr>
        <p:spPr>
          <a:xfrm>
            <a:off x="2134056" y="900868"/>
            <a:ext cx="44262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1110"/>
              </a:spcBef>
              <a:buNone/>
            </a:pPr>
            <a:r>
              <a:rPr lang="en-US" sz="1400" b="1" spc="-5">
                <a:solidFill>
                  <a:schemeClr val="accent3">
                    <a:lumMod val="85000"/>
                  </a:schemeClr>
                </a:solidFill>
                <a:cs typeface="Arial MT"/>
              </a:rPr>
              <a:t>This feature helps </a:t>
            </a:r>
            <a:r>
              <a:rPr lang="en-US" sz="1400" b="1">
                <a:solidFill>
                  <a:schemeClr val="accent3">
                    <a:lumMod val="85000"/>
                  </a:schemeClr>
                </a:solidFill>
                <a:cs typeface="Arial MT"/>
              </a:rPr>
              <a:t>recommend similar courses </a:t>
            </a:r>
            <a:r>
              <a:rPr lang="en-US" sz="1400" b="1" spc="-5">
                <a:solidFill>
                  <a:schemeClr val="accent3">
                    <a:lumMod val="85000"/>
                  </a:schemeClr>
                </a:solidFill>
                <a:cs typeface="Arial MT"/>
              </a:rPr>
              <a:t>on Udemy for which the user is </a:t>
            </a:r>
            <a:r>
              <a:rPr lang="en-US" sz="1400" b="1">
                <a:solidFill>
                  <a:schemeClr val="accent3">
                    <a:lumMod val="85000"/>
                  </a:schemeClr>
                </a:solidFill>
                <a:cs typeface="Arial MT"/>
              </a:rPr>
              <a:t>searching </a:t>
            </a:r>
            <a:r>
              <a:rPr lang="en-US" sz="1400" b="1" spc="-30">
                <a:solidFill>
                  <a:schemeClr val="accent3">
                    <a:lumMod val="85000"/>
                  </a:schemeClr>
                </a:solidFill>
                <a:cs typeface="Arial MT"/>
              </a:rPr>
              <a:t>for. </a:t>
            </a:r>
            <a:endParaRPr lang="en-US" sz="1400" b="1" spc="-30">
              <a:solidFill>
                <a:schemeClr val="accent3">
                  <a:lumMod val="85000"/>
                </a:schemeClr>
              </a:solidFill>
              <a:latin typeface="Quicksand Medium" panose="020B060402020202020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51371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69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6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Present Work</a:t>
            </a:r>
            <a:endParaRPr lang="en" b="0"/>
          </a:p>
        </p:txBody>
      </p:sp>
      <p:sp>
        <p:nvSpPr>
          <p:cNvPr id="1168" name="Google Shape;1168;p69"/>
          <p:cNvSpPr txBox="1"/>
          <p:nvPr/>
        </p:nvSpPr>
        <p:spPr>
          <a:xfrm>
            <a:off x="6366600" y="2252341"/>
            <a:ext cx="2231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Quicksand Medium" panose="020B0604020202020204" charset="0"/>
                <a:sym typeface="Dosis"/>
              </a:rPr>
              <a:t>ALGORITHMS</a:t>
            </a:r>
            <a:endParaRPr lang="en-US">
              <a:latin typeface="Quicksand Medium" panose="020B0604020202020204" charset="0"/>
            </a:endParaRPr>
          </a:p>
        </p:txBody>
      </p:sp>
      <p:sp>
        <p:nvSpPr>
          <p:cNvPr id="1170" name="Google Shape;1170;p69"/>
          <p:cNvSpPr txBox="1"/>
          <p:nvPr/>
        </p:nvSpPr>
        <p:spPr>
          <a:xfrm>
            <a:off x="807590" y="2252341"/>
            <a:ext cx="205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500">
                <a:solidFill>
                  <a:schemeClr val="lt1"/>
                </a:solidFill>
                <a:latin typeface="Quicksand Medium" panose="020B0604020202020204" charset="0"/>
                <a:ea typeface="Dosis"/>
                <a:cs typeface="Dosis"/>
                <a:sym typeface="Dosis"/>
              </a:rPr>
              <a:t>DATA SET</a:t>
            </a:r>
            <a:endParaRPr sz="2500">
              <a:solidFill>
                <a:schemeClr val="lt1"/>
              </a:solidFill>
              <a:latin typeface="Quicksand Medium" panose="020B0604020202020204" charset="0"/>
              <a:ea typeface="Dosis"/>
              <a:cs typeface="Dosis"/>
              <a:sym typeface="Dosis"/>
            </a:endParaRPr>
          </a:p>
        </p:txBody>
      </p:sp>
      <p:sp>
        <p:nvSpPr>
          <p:cNvPr id="1172" name="Google Shape;1172;p69"/>
          <p:cNvSpPr/>
          <p:nvPr/>
        </p:nvSpPr>
        <p:spPr>
          <a:xfrm>
            <a:off x="3863171" y="1711031"/>
            <a:ext cx="1421400" cy="14214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9"/>
          <p:cNvSpPr/>
          <p:nvPr/>
        </p:nvSpPr>
        <p:spPr>
          <a:xfrm>
            <a:off x="2929748" y="2147381"/>
            <a:ext cx="592500" cy="5487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69"/>
          <p:cNvSpPr txBox="1"/>
          <p:nvPr/>
        </p:nvSpPr>
        <p:spPr>
          <a:xfrm flipH="1">
            <a:off x="2920341" y="2238881"/>
            <a:ext cx="59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Dosis"/>
                <a:ea typeface="Dosis"/>
                <a:cs typeface="Dosis"/>
              </a:rPr>
              <a:t>01</a:t>
            </a:r>
          </a:p>
        </p:txBody>
      </p:sp>
      <p:sp>
        <p:nvSpPr>
          <p:cNvPr id="1175" name="Google Shape;1175;p69"/>
          <p:cNvSpPr/>
          <p:nvPr/>
        </p:nvSpPr>
        <p:spPr>
          <a:xfrm>
            <a:off x="5672948" y="2147381"/>
            <a:ext cx="592500" cy="5487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69"/>
          <p:cNvSpPr txBox="1"/>
          <p:nvPr/>
        </p:nvSpPr>
        <p:spPr>
          <a:xfrm flipH="1">
            <a:off x="5663541" y="2238881"/>
            <a:ext cx="59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02</a:t>
            </a:r>
            <a:endParaRPr sz="25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7" name="Google Shape;1177;p69"/>
          <p:cNvCxnSpPr>
            <a:stCxn id="1174" idx="1"/>
            <a:endCxn id="1172" idx="1"/>
          </p:cNvCxnSpPr>
          <p:nvPr/>
        </p:nvCxnSpPr>
        <p:spPr>
          <a:xfrm>
            <a:off x="3512841" y="2421731"/>
            <a:ext cx="350400" cy="600"/>
          </a:xfrm>
          <a:prstGeom prst="curvedConnector3">
            <a:avLst>
              <a:gd name="adj1" fmla="val 4999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8" name="Google Shape;1178;p69"/>
          <p:cNvCxnSpPr>
            <a:stCxn id="1176" idx="3"/>
            <a:endCxn id="1172" idx="3"/>
          </p:cNvCxnSpPr>
          <p:nvPr/>
        </p:nvCxnSpPr>
        <p:spPr>
          <a:xfrm flipH="1">
            <a:off x="5284641" y="2421731"/>
            <a:ext cx="378900" cy="600"/>
          </a:xfrm>
          <a:prstGeom prst="curvedConnector3">
            <a:avLst>
              <a:gd name="adj1" fmla="val 5000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850;p58">
            <a:extLst>
              <a:ext uri="{FF2B5EF4-FFF2-40B4-BE49-F238E27FC236}">
                <a16:creationId xmlns:a16="http://schemas.microsoft.com/office/drawing/2014/main" id="{947E54E8-27EF-CA2B-29CC-489840A17DDD}"/>
              </a:ext>
            </a:extLst>
          </p:cNvPr>
          <p:cNvGrpSpPr/>
          <p:nvPr/>
        </p:nvGrpSpPr>
        <p:grpSpPr>
          <a:xfrm>
            <a:off x="4290446" y="2154033"/>
            <a:ext cx="561990" cy="557755"/>
            <a:chOff x="1729675" y="2639900"/>
            <a:chExt cx="433300" cy="433275"/>
          </a:xfrm>
        </p:grpSpPr>
        <p:sp>
          <p:nvSpPr>
            <p:cNvPr id="3" name="Google Shape;851;p58">
              <a:extLst>
                <a:ext uri="{FF2B5EF4-FFF2-40B4-BE49-F238E27FC236}">
                  <a16:creationId xmlns:a16="http://schemas.microsoft.com/office/drawing/2014/main" id="{A56728E5-DFE4-9D40-1471-D0DE0EBCC35F}"/>
                </a:ext>
              </a:extLst>
            </p:cNvPr>
            <p:cNvSpPr/>
            <p:nvPr/>
          </p:nvSpPr>
          <p:spPr>
            <a:xfrm>
              <a:off x="1729675" y="2639900"/>
              <a:ext cx="433300" cy="433275"/>
            </a:xfrm>
            <a:custGeom>
              <a:avLst/>
              <a:gdLst/>
              <a:ahLst/>
              <a:cxnLst/>
              <a:rect l="l" t="t" r="r" b="b"/>
              <a:pathLst>
                <a:path w="17332" h="17331" extrusionOk="0">
                  <a:moveTo>
                    <a:pt x="6474" y="12820"/>
                  </a:moveTo>
                  <a:lnTo>
                    <a:pt x="4971" y="16821"/>
                  </a:lnTo>
                  <a:lnTo>
                    <a:pt x="4130" y="16821"/>
                  </a:lnTo>
                  <a:lnTo>
                    <a:pt x="5659" y="12820"/>
                  </a:lnTo>
                  <a:close/>
                  <a:moveTo>
                    <a:pt x="9099" y="12820"/>
                  </a:moveTo>
                  <a:lnTo>
                    <a:pt x="9099" y="16821"/>
                  </a:lnTo>
                  <a:lnTo>
                    <a:pt x="8233" y="16821"/>
                  </a:lnTo>
                  <a:lnTo>
                    <a:pt x="8233" y="12820"/>
                  </a:lnTo>
                  <a:close/>
                  <a:moveTo>
                    <a:pt x="11674" y="12820"/>
                  </a:moveTo>
                  <a:lnTo>
                    <a:pt x="13177" y="16821"/>
                  </a:lnTo>
                  <a:lnTo>
                    <a:pt x="12362" y="16821"/>
                  </a:lnTo>
                  <a:lnTo>
                    <a:pt x="10833" y="12820"/>
                  </a:lnTo>
                  <a:close/>
                  <a:moveTo>
                    <a:pt x="689" y="0"/>
                  </a:moveTo>
                  <a:lnTo>
                    <a:pt x="613" y="76"/>
                  </a:lnTo>
                  <a:lnTo>
                    <a:pt x="562" y="153"/>
                  </a:lnTo>
                  <a:lnTo>
                    <a:pt x="536" y="255"/>
                  </a:lnTo>
                  <a:lnTo>
                    <a:pt x="536" y="10934"/>
                  </a:lnTo>
                  <a:lnTo>
                    <a:pt x="256" y="10934"/>
                  </a:lnTo>
                  <a:lnTo>
                    <a:pt x="154" y="10959"/>
                  </a:lnTo>
                  <a:lnTo>
                    <a:pt x="77" y="11010"/>
                  </a:lnTo>
                  <a:lnTo>
                    <a:pt x="1" y="11086"/>
                  </a:lnTo>
                  <a:lnTo>
                    <a:pt x="1" y="11188"/>
                  </a:lnTo>
                  <a:lnTo>
                    <a:pt x="1" y="12565"/>
                  </a:lnTo>
                  <a:lnTo>
                    <a:pt x="1" y="12667"/>
                  </a:lnTo>
                  <a:lnTo>
                    <a:pt x="77" y="12743"/>
                  </a:lnTo>
                  <a:lnTo>
                    <a:pt x="154" y="12794"/>
                  </a:lnTo>
                  <a:lnTo>
                    <a:pt x="256" y="12820"/>
                  </a:lnTo>
                  <a:lnTo>
                    <a:pt x="5124" y="12820"/>
                  </a:lnTo>
                  <a:lnTo>
                    <a:pt x="3543" y="16999"/>
                  </a:lnTo>
                  <a:lnTo>
                    <a:pt x="3518" y="17101"/>
                  </a:lnTo>
                  <a:lnTo>
                    <a:pt x="3569" y="17229"/>
                  </a:lnTo>
                  <a:lnTo>
                    <a:pt x="3645" y="17305"/>
                  </a:lnTo>
                  <a:lnTo>
                    <a:pt x="3773" y="17331"/>
                  </a:lnTo>
                  <a:lnTo>
                    <a:pt x="5226" y="17331"/>
                  </a:lnTo>
                  <a:lnTo>
                    <a:pt x="5277" y="17280"/>
                  </a:lnTo>
                  <a:lnTo>
                    <a:pt x="5328" y="17229"/>
                  </a:lnTo>
                  <a:lnTo>
                    <a:pt x="5378" y="17178"/>
                  </a:lnTo>
                  <a:lnTo>
                    <a:pt x="7035" y="12820"/>
                  </a:lnTo>
                  <a:lnTo>
                    <a:pt x="7723" y="12820"/>
                  </a:lnTo>
                  <a:lnTo>
                    <a:pt x="7723" y="17076"/>
                  </a:lnTo>
                  <a:lnTo>
                    <a:pt x="7749" y="17178"/>
                  </a:lnTo>
                  <a:lnTo>
                    <a:pt x="7800" y="17254"/>
                  </a:lnTo>
                  <a:lnTo>
                    <a:pt x="7876" y="17305"/>
                  </a:lnTo>
                  <a:lnTo>
                    <a:pt x="7978" y="17331"/>
                  </a:lnTo>
                  <a:lnTo>
                    <a:pt x="9354" y="17331"/>
                  </a:lnTo>
                  <a:lnTo>
                    <a:pt x="9456" y="17305"/>
                  </a:lnTo>
                  <a:lnTo>
                    <a:pt x="9533" y="17254"/>
                  </a:lnTo>
                  <a:lnTo>
                    <a:pt x="9584" y="17178"/>
                  </a:lnTo>
                  <a:lnTo>
                    <a:pt x="9609" y="17076"/>
                  </a:lnTo>
                  <a:lnTo>
                    <a:pt x="9609" y="12820"/>
                  </a:lnTo>
                  <a:lnTo>
                    <a:pt x="10297" y="12820"/>
                  </a:lnTo>
                  <a:lnTo>
                    <a:pt x="11954" y="17178"/>
                  </a:lnTo>
                  <a:lnTo>
                    <a:pt x="11979" y="17229"/>
                  </a:lnTo>
                  <a:lnTo>
                    <a:pt x="12030" y="17280"/>
                  </a:lnTo>
                  <a:lnTo>
                    <a:pt x="12107" y="17331"/>
                  </a:lnTo>
                  <a:lnTo>
                    <a:pt x="13560" y="17331"/>
                  </a:lnTo>
                  <a:lnTo>
                    <a:pt x="13661" y="17305"/>
                  </a:lnTo>
                  <a:lnTo>
                    <a:pt x="13738" y="17254"/>
                  </a:lnTo>
                  <a:lnTo>
                    <a:pt x="13789" y="17178"/>
                  </a:lnTo>
                  <a:lnTo>
                    <a:pt x="13814" y="17076"/>
                  </a:lnTo>
                  <a:lnTo>
                    <a:pt x="13789" y="16974"/>
                  </a:lnTo>
                  <a:lnTo>
                    <a:pt x="12209" y="12820"/>
                  </a:lnTo>
                  <a:lnTo>
                    <a:pt x="17077" y="12820"/>
                  </a:lnTo>
                  <a:lnTo>
                    <a:pt x="17179" y="12794"/>
                  </a:lnTo>
                  <a:lnTo>
                    <a:pt x="17255" y="12743"/>
                  </a:lnTo>
                  <a:lnTo>
                    <a:pt x="17306" y="12667"/>
                  </a:lnTo>
                  <a:lnTo>
                    <a:pt x="17331" y="12565"/>
                  </a:lnTo>
                  <a:lnTo>
                    <a:pt x="17331" y="11188"/>
                  </a:lnTo>
                  <a:lnTo>
                    <a:pt x="17306" y="11086"/>
                  </a:lnTo>
                  <a:lnTo>
                    <a:pt x="17255" y="11010"/>
                  </a:lnTo>
                  <a:lnTo>
                    <a:pt x="17179" y="10959"/>
                  </a:lnTo>
                  <a:lnTo>
                    <a:pt x="17077" y="10934"/>
                  </a:lnTo>
                  <a:lnTo>
                    <a:pt x="16796" y="10934"/>
                  </a:lnTo>
                  <a:lnTo>
                    <a:pt x="16796" y="255"/>
                  </a:lnTo>
                  <a:lnTo>
                    <a:pt x="16771" y="153"/>
                  </a:lnTo>
                  <a:lnTo>
                    <a:pt x="16720" y="76"/>
                  </a:lnTo>
                  <a:lnTo>
                    <a:pt x="16618" y="0"/>
                  </a:lnTo>
                  <a:lnTo>
                    <a:pt x="3238" y="0"/>
                  </a:lnTo>
                  <a:lnTo>
                    <a:pt x="3161" y="76"/>
                  </a:lnTo>
                  <a:lnTo>
                    <a:pt x="3110" y="153"/>
                  </a:lnTo>
                  <a:lnTo>
                    <a:pt x="3085" y="255"/>
                  </a:lnTo>
                  <a:lnTo>
                    <a:pt x="3110" y="331"/>
                  </a:lnTo>
                  <a:lnTo>
                    <a:pt x="3161" y="433"/>
                  </a:lnTo>
                  <a:lnTo>
                    <a:pt x="3238" y="484"/>
                  </a:lnTo>
                  <a:lnTo>
                    <a:pt x="3340" y="510"/>
                  </a:lnTo>
                  <a:lnTo>
                    <a:pt x="16287" y="510"/>
                  </a:lnTo>
                  <a:lnTo>
                    <a:pt x="16287" y="10934"/>
                  </a:lnTo>
                  <a:lnTo>
                    <a:pt x="14936" y="10934"/>
                  </a:lnTo>
                  <a:lnTo>
                    <a:pt x="14834" y="10959"/>
                  </a:lnTo>
                  <a:lnTo>
                    <a:pt x="14757" y="11010"/>
                  </a:lnTo>
                  <a:lnTo>
                    <a:pt x="14706" y="11086"/>
                  </a:lnTo>
                  <a:lnTo>
                    <a:pt x="14681" y="11188"/>
                  </a:lnTo>
                  <a:lnTo>
                    <a:pt x="14706" y="11290"/>
                  </a:lnTo>
                  <a:lnTo>
                    <a:pt x="14757" y="11367"/>
                  </a:lnTo>
                  <a:lnTo>
                    <a:pt x="14834" y="11418"/>
                  </a:lnTo>
                  <a:lnTo>
                    <a:pt x="14936" y="11443"/>
                  </a:lnTo>
                  <a:lnTo>
                    <a:pt x="16822" y="11443"/>
                  </a:lnTo>
                  <a:lnTo>
                    <a:pt x="16822" y="12310"/>
                  </a:lnTo>
                  <a:lnTo>
                    <a:pt x="511" y="12310"/>
                  </a:lnTo>
                  <a:lnTo>
                    <a:pt x="511" y="11443"/>
                  </a:lnTo>
                  <a:lnTo>
                    <a:pt x="13763" y="11443"/>
                  </a:lnTo>
                  <a:lnTo>
                    <a:pt x="13840" y="11418"/>
                  </a:lnTo>
                  <a:lnTo>
                    <a:pt x="13942" y="11367"/>
                  </a:lnTo>
                  <a:lnTo>
                    <a:pt x="13993" y="11290"/>
                  </a:lnTo>
                  <a:lnTo>
                    <a:pt x="14018" y="11188"/>
                  </a:lnTo>
                  <a:lnTo>
                    <a:pt x="13993" y="11086"/>
                  </a:lnTo>
                  <a:lnTo>
                    <a:pt x="13942" y="11010"/>
                  </a:lnTo>
                  <a:lnTo>
                    <a:pt x="13840" y="10959"/>
                  </a:lnTo>
                  <a:lnTo>
                    <a:pt x="13763" y="10934"/>
                  </a:lnTo>
                  <a:lnTo>
                    <a:pt x="1046" y="10934"/>
                  </a:lnTo>
                  <a:lnTo>
                    <a:pt x="1046" y="510"/>
                  </a:lnTo>
                  <a:lnTo>
                    <a:pt x="2167" y="510"/>
                  </a:lnTo>
                  <a:lnTo>
                    <a:pt x="2269" y="484"/>
                  </a:lnTo>
                  <a:lnTo>
                    <a:pt x="2346" y="433"/>
                  </a:lnTo>
                  <a:lnTo>
                    <a:pt x="2397" y="331"/>
                  </a:lnTo>
                  <a:lnTo>
                    <a:pt x="2422" y="255"/>
                  </a:lnTo>
                  <a:lnTo>
                    <a:pt x="2397" y="153"/>
                  </a:lnTo>
                  <a:lnTo>
                    <a:pt x="2346" y="76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52;p58">
              <a:extLst>
                <a:ext uri="{FF2B5EF4-FFF2-40B4-BE49-F238E27FC236}">
                  <a16:creationId xmlns:a16="http://schemas.microsoft.com/office/drawing/2014/main" id="{F2DEDCA5-65FC-D83E-9610-DC5BAE3A7B64}"/>
                </a:ext>
              </a:extLst>
            </p:cNvPr>
            <p:cNvSpPr/>
            <p:nvPr/>
          </p:nvSpPr>
          <p:spPr>
            <a:xfrm>
              <a:off x="1844375" y="2737375"/>
              <a:ext cx="38250" cy="49075"/>
            </a:xfrm>
            <a:custGeom>
              <a:avLst/>
              <a:gdLst/>
              <a:ahLst/>
              <a:cxnLst/>
              <a:rect l="l" t="t" r="r" b="b"/>
              <a:pathLst>
                <a:path w="1530" h="1963" extrusionOk="0">
                  <a:moveTo>
                    <a:pt x="204" y="0"/>
                  </a:moveTo>
                  <a:lnTo>
                    <a:pt x="102" y="51"/>
                  </a:lnTo>
                  <a:lnTo>
                    <a:pt x="51" y="128"/>
                  </a:lnTo>
                  <a:lnTo>
                    <a:pt x="0" y="204"/>
                  </a:lnTo>
                  <a:lnTo>
                    <a:pt x="0" y="306"/>
                  </a:lnTo>
                  <a:lnTo>
                    <a:pt x="51" y="408"/>
                  </a:lnTo>
                  <a:lnTo>
                    <a:pt x="459" y="994"/>
                  </a:lnTo>
                  <a:lnTo>
                    <a:pt x="51" y="1581"/>
                  </a:lnTo>
                  <a:lnTo>
                    <a:pt x="0" y="1657"/>
                  </a:lnTo>
                  <a:lnTo>
                    <a:pt x="0" y="1759"/>
                  </a:lnTo>
                  <a:lnTo>
                    <a:pt x="51" y="1861"/>
                  </a:lnTo>
                  <a:lnTo>
                    <a:pt x="102" y="1937"/>
                  </a:lnTo>
                  <a:lnTo>
                    <a:pt x="179" y="1963"/>
                  </a:lnTo>
                  <a:lnTo>
                    <a:pt x="255" y="1963"/>
                  </a:lnTo>
                  <a:lnTo>
                    <a:pt x="383" y="1937"/>
                  </a:lnTo>
                  <a:lnTo>
                    <a:pt x="434" y="1912"/>
                  </a:lnTo>
                  <a:lnTo>
                    <a:pt x="459" y="1861"/>
                  </a:lnTo>
                  <a:lnTo>
                    <a:pt x="765" y="1428"/>
                  </a:lnTo>
                  <a:lnTo>
                    <a:pt x="1071" y="1861"/>
                  </a:lnTo>
                  <a:lnTo>
                    <a:pt x="1122" y="1912"/>
                  </a:lnTo>
                  <a:lnTo>
                    <a:pt x="1173" y="1937"/>
                  </a:lnTo>
                  <a:lnTo>
                    <a:pt x="1275" y="1963"/>
                  </a:lnTo>
                  <a:lnTo>
                    <a:pt x="1351" y="1963"/>
                  </a:lnTo>
                  <a:lnTo>
                    <a:pt x="1428" y="1937"/>
                  </a:lnTo>
                  <a:lnTo>
                    <a:pt x="1504" y="1861"/>
                  </a:lnTo>
                  <a:lnTo>
                    <a:pt x="1530" y="1759"/>
                  </a:lnTo>
                  <a:lnTo>
                    <a:pt x="1530" y="1657"/>
                  </a:lnTo>
                  <a:lnTo>
                    <a:pt x="1504" y="1581"/>
                  </a:lnTo>
                  <a:lnTo>
                    <a:pt x="1071" y="994"/>
                  </a:lnTo>
                  <a:lnTo>
                    <a:pt x="1504" y="408"/>
                  </a:lnTo>
                  <a:lnTo>
                    <a:pt x="1530" y="306"/>
                  </a:lnTo>
                  <a:lnTo>
                    <a:pt x="1530" y="204"/>
                  </a:lnTo>
                  <a:lnTo>
                    <a:pt x="1504" y="128"/>
                  </a:lnTo>
                  <a:lnTo>
                    <a:pt x="1428" y="51"/>
                  </a:lnTo>
                  <a:lnTo>
                    <a:pt x="1351" y="0"/>
                  </a:lnTo>
                  <a:lnTo>
                    <a:pt x="1249" y="0"/>
                  </a:lnTo>
                  <a:lnTo>
                    <a:pt x="1147" y="51"/>
                  </a:lnTo>
                  <a:lnTo>
                    <a:pt x="1071" y="102"/>
                  </a:lnTo>
                  <a:lnTo>
                    <a:pt x="765" y="536"/>
                  </a:lnTo>
                  <a:lnTo>
                    <a:pt x="459" y="102"/>
                  </a:lnTo>
                  <a:lnTo>
                    <a:pt x="383" y="51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53;p58">
              <a:extLst>
                <a:ext uri="{FF2B5EF4-FFF2-40B4-BE49-F238E27FC236}">
                  <a16:creationId xmlns:a16="http://schemas.microsoft.com/office/drawing/2014/main" id="{5151892D-27C6-4760-3F7C-5B3CBECF82E4}"/>
                </a:ext>
              </a:extLst>
            </p:cNvPr>
            <p:cNvSpPr/>
            <p:nvPr/>
          </p:nvSpPr>
          <p:spPr>
            <a:xfrm>
              <a:off x="1926575" y="2737375"/>
              <a:ext cx="38250" cy="49075"/>
            </a:xfrm>
            <a:custGeom>
              <a:avLst/>
              <a:gdLst/>
              <a:ahLst/>
              <a:cxnLst/>
              <a:rect l="l" t="t" r="r" b="b"/>
              <a:pathLst>
                <a:path w="1530" h="1963" extrusionOk="0">
                  <a:moveTo>
                    <a:pt x="204" y="0"/>
                  </a:moveTo>
                  <a:lnTo>
                    <a:pt x="102" y="51"/>
                  </a:lnTo>
                  <a:lnTo>
                    <a:pt x="51" y="128"/>
                  </a:lnTo>
                  <a:lnTo>
                    <a:pt x="0" y="204"/>
                  </a:lnTo>
                  <a:lnTo>
                    <a:pt x="0" y="306"/>
                  </a:lnTo>
                  <a:lnTo>
                    <a:pt x="51" y="408"/>
                  </a:lnTo>
                  <a:lnTo>
                    <a:pt x="459" y="994"/>
                  </a:lnTo>
                  <a:lnTo>
                    <a:pt x="51" y="1581"/>
                  </a:lnTo>
                  <a:lnTo>
                    <a:pt x="0" y="1657"/>
                  </a:lnTo>
                  <a:lnTo>
                    <a:pt x="0" y="1759"/>
                  </a:lnTo>
                  <a:lnTo>
                    <a:pt x="51" y="1861"/>
                  </a:lnTo>
                  <a:lnTo>
                    <a:pt x="102" y="1937"/>
                  </a:lnTo>
                  <a:lnTo>
                    <a:pt x="179" y="1963"/>
                  </a:lnTo>
                  <a:lnTo>
                    <a:pt x="255" y="1963"/>
                  </a:lnTo>
                  <a:lnTo>
                    <a:pt x="382" y="1937"/>
                  </a:lnTo>
                  <a:lnTo>
                    <a:pt x="433" y="1912"/>
                  </a:lnTo>
                  <a:lnTo>
                    <a:pt x="459" y="1861"/>
                  </a:lnTo>
                  <a:lnTo>
                    <a:pt x="1478" y="408"/>
                  </a:lnTo>
                  <a:lnTo>
                    <a:pt x="1529" y="306"/>
                  </a:lnTo>
                  <a:lnTo>
                    <a:pt x="1529" y="204"/>
                  </a:lnTo>
                  <a:lnTo>
                    <a:pt x="1504" y="128"/>
                  </a:lnTo>
                  <a:lnTo>
                    <a:pt x="1427" y="51"/>
                  </a:lnTo>
                  <a:lnTo>
                    <a:pt x="1325" y="0"/>
                  </a:lnTo>
                  <a:lnTo>
                    <a:pt x="1249" y="0"/>
                  </a:lnTo>
                  <a:lnTo>
                    <a:pt x="1147" y="51"/>
                  </a:lnTo>
                  <a:lnTo>
                    <a:pt x="1071" y="102"/>
                  </a:lnTo>
                  <a:lnTo>
                    <a:pt x="765" y="536"/>
                  </a:lnTo>
                  <a:lnTo>
                    <a:pt x="459" y="102"/>
                  </a:lnTo>
                  <a:lnTo>
                    <a:pt x="382" y="51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54;p58">
              <a:extLst>
                <a:ext uri="{FF2B5EF4-FFF2-40B4-BE49-F238E27FC236}">
                  <a16:creationId xmlns:a16="http://schemas.microsoft.com/office/drawing/2014/main" id="{C481C4DF-F974-C5B2-8F0C-DB1DF66D3E27}"/>
                </a:ext>
              </a:extLst>
            </p:cNvPr>
            <p:cNvSpPr/>
            <p:nvPr/>
          </p:nvSpPr>
          <p:spPr>
            <a:xfrm>
              <a:off x="1885800" y="27431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663" y="1"/>
                  </a:moveTo>
                  <a:lnTo>
                    <a:pt x="586" y="77"/>
                  </a:lnTo>
                  <a:lnTo>
                    <a:pt x="535" y="154"/>
                  </a:lnTo>
                  <a:lnTo>
                    <a:pt x="510" y="256"/>
                  </a:lnTo>
                  <a:lnTo>
                    <a:pt x="510" y="510"/>
                  </a:lnTo>
                  <a:lnTo>
                    <a:pt x="255" y="510"/>
                  </a:lnTo>
                  <a:lnTo>
                    <a:pt x="153" y="536"/>
                  </a:lnTo>
                  <a:lnTo>
                    <a:pt x="76" y="587"/>
                  </a:lnTo>
                  <a:lnTo>
                    <a:pt x="0" y="663"/>
                  </a:lnTo>
                  <a:lnTo>
                    <a:pt x="0" y="765"/>
                  </a:lnTo>
                  <a:lnTo>
                    <a:pt x="0" y="867"/>
                  </a:lnTo>
                  <a:lnTo>
                    <a:pt x="76" y="944"/>
                  </a:lnTo>
                  <a:lnTo>
                    <a:pt x="153" y="995"/>
                  </a:lnTo>
                  <a:lnTo>
                    <a:pt x="255" y="1020"/>
                  </a:lnTo>
                  <a:lnTo>
                    <a:pt x="510" y="1020"/>
                  </a:lnTo>
                  <a:lnTo>
                    <a:pt x="510" y="1275"/>
                  </a:lnTo>
                  <a:lnTo>
                    <a:pt x="535" y="1377"/>
                  </a:lnTo>
                  <a:lnTo>
                    <a:pt x="586" y="1453"/>
                  </a:lnTo>
                  <a:lnTo>
                    <a:pt x="663" y="1504"/>
                  </a:lnTo>
                  <a:lnTo>
                    <a:pt x="765" y="1530"/>
                  </a:lnTo>
                  <a:lnTo>
                    <a:pt x="867" y="1504"/>
                  </a:lnTo>
                  <a:lnTo>
                    <a:pt x="943" y="1453"/>
                  </a:lnTo>
                  <a:lnTo>
                    <a:pt x="994" y="1377"/>
                  </a:lnTo>
                  <a:lnTo>
                    <a:pt x="1019" y="1275"/>
                  </a:lnTo>
                  <a:lnTo>
                    <a:pt x="1019" y="1020"/>
                  </a:lnTo>
                  <a:lnTo>
                    <a:pt x="1274" y="1020"/>
                  </a:lnTo>
                  <a:lnTo>
                    <a:pt x="1376" y="995"/>
                  </a:lnTo>
                  <a:lnTo>
                    <a:pt x="1453" y="944"/>
                  </a:lnTo>
                  <a:lnTo>
                    <a:pt x="1504" y="867"/>
                  </a:lnTo>
                  <a:lnTo>
                    <a:pt x="1529" y="765"/>
                  </a:lnTo>
                  <a:lnTo>
                    <a:pt x="1504" y="663"/>
                  </a:lnTo>
                  <a:lnTo>
                    <a:pt x="1453" y="587"/>
                  </a:lnTo>
                  <a:lnTo>
                    <a:pt x="1376" y="536"/>
                  </a:lnTo>
                  <a:lnTo>
                    <a:pt x="1274" y="510"/>
                  </a:lnTo>
                  <a:lnTo>
                    <a:pt x="1019" y="510"/>
                  </a:lnTo>
                  <a:lnTo>
                    <a:pt x="1019" y="256"/>
                  </a:lnTo>
                  <a:lnTo>
                    <a:pt x="994" y="154"/>
                  </a:lnTo>
                  <a:lnTo>
                    <a:pt x="943" y="77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55;p58">
              <a:extLst>
                <a:ext uri="{FF2B5EF4-FFF2-40B4-BE49-F238E27FC236}">
                  <a16:creationId xmlns:a16="http://schemas.microsoft.com/office/drawing/2014/main" id="{D6DEB3F8-5B19-3EDE-A057-2140D0CF99ED}"/>
                </a:ext>
              </a:extLst>
            </p:cNvPr>
            <p:cNvSpPr/>
            <p:nvPr/>
          </p:nvSpPr>
          <p:spPr>
            <a:xfrm>
              <a:off x="2003025" y="2766675"/>
              <a:ext cx="29325" cy="12775"/>
            </a:xfrm>
            <a:custGeom>
              <a:avLst/>
              <a:gdLst/>
              <a:ahLst/>
              <a:cxnLst/>
              <a:rect l="l" t="t" r="r" b="b"/>
              <a:pathLst>
                <a:path w="1173" h="511" extrusionOk="0">
                  <a:moveTo>
                    <a:pt x="255" y="1"/>
                  </a:moveTo>
                  <a:lnTo>
                    <a:pt x="153" y="26"/>
                  </a:lnTo>
                  <a:lnTo>
                    <a:pt x="51" y="77"/>
                  </a:lnTo>
                  <a:lnTo>
                    <a:pt x="0" y="154"/>
                  </a:lnTo>
                  <a:lnTo>
                    <a:pt x="0" y="256"/>
                  </a:lnTo>
                  <a:lnTo>
                    <a:pt x="0" y="358"/>
                  </a:lnTo>
                  <a:lnTo>
                    <a:pt x="51" y="434"/>
                  </a:lnTo>
                  <a:lnTo>
                    <a:pt x="153" y="485"/>
                  </a:lnTo>
                  <a:lnTo>
                    <a:pt x="255" y="510"/>
                  </a:lnTo>
                  <a:lnTo>
                    <a:pt x="918" y="510"/>
                  </a:lnTo>
                  <a:lnTo>
                    <a:pt x="1020" y="485"/>
                  </a:lnTo>
                  <a:lnTo>
                    <a:pt x="1096" y="434"/>
                  </a:lnTo>
                  <a:lnTo>
                    <a:pt x="1173" y="358"/>
                  </a:lnTo>
                  <a:lnTo>
                    <a:pt x="1173" y="256"/>
                  </a:lnTo>
                  <a:lnTo>
                    <a:pt x="1173" y="154"/>
                  </a:lnTo>
                  <a:lnTo>
                    <a:pt x="1096" y="77"/>
                  </a:lnTo>
                  <a:lnTo>
                    <a:pt x="1020" y="26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56;p58">
              <a:extLst>
                <a:ext uri="{FF2B5EF4-FFF2-40B4-BE49-F238E27FC236}">
                  <a16:creationId xmlns:a16="http://schemas.microsoft.com/office/drawing/2014/main" id="{124D1D23-EFCB-C8CC-4F0F-D9C3F5777396}"/>
                </a:ext>
              </a:extLst>
            </p:cNvPr>
            <p:cNvSpPr/>
            <p:nvPr/>
          </p:nvSpPr>
          <p:spPr>
            <a:xfrm>
              <a:off x="2003025" y="2744375"/>
              <a:ext cx="29325" cy="12775"/>
            </a:xfrm>
            <a:custGeom>
              <a:avLst/>
              <a:gdLst/>
              <a:ahLst/>
              <a:cxnLst/>
              <a:rect l="l" t="t" r="r" b="b"/>
              <a:pathLst>
                <a:path w="1173" h="511" extrusionOk="0">
                  <a:moveTo>
                    <a:pt x="255" y="1"/>
                  </a:moveTo>
                  <a:lnTo>
                    <a:pt x="153" y="26"/>
                  </a:lnTo>
                  <a:lnTo>
                    <a:pt x="51" y="77"/>
                  </a:lnTo>
                  <a:lnTo>
                    <a:pt x="0" y="154"/>
                  </a:lnTo>
                  <a:lnTo>
                    <a:pt x="0" y="256"/>
                  </a:lnTo>
                  <a:lnTo>
                    <a:pt x="0" y="358"/>
                  </a:lnTo>
                  <a:lnTo>
                    <a:pt x="51" y="434"/>
                  </a:lnTo>
                  <a:lnTo>
                    <a:pt x="153" y="485"/>
                  </a:lnTo>
                  <a:lnTo>
                    <a:pt x="255" y="510"/>
                  </a:lnTo>
                  <a:lnTo>
                    <a:pt x="918" y="510"/>
                  </a:lnTo>
                  <a:lnTo>
                    <a:pt x="1020" y="485"/>
                  </a:lnTo>
                  <a:lnTo>
                    <a:pt x="1096" y="434"/>
                  </a:lnTo>
                  <a:lnTo>
                    <a:pt x="1173" y="358"/>
                  </a:lnTo>
                  <a:lnTo>
                    <a:pt x="1173" y="256"/>
                  </a:lnTo>
                  <a:lnTo>
                    <a:pt x="1173" y="154"/>
                  </a:lnTo>
                  <a:lnTo>
                    <a:pt x="1096" y="77"/>
                  </a:lnTo>
                  <a:lnTo>
                    <a:pt x="1020" y="26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57;p58">
              <a:extLst>
                <a:ext uri="{FF2B5EF4-FFF2-40B4-BE49-F238E27FC236}">
                  <a16:creationId xmlns:a16="http://schemas.microsoft.com/office/drawing/2014/main" id="{A487D954-EF10-C8B5-AD64-5165D275F352}"/>
                </a:ext>
              </a:extLst>
            </p:cNvPr>
            <p:cNvSpPr/>
            <p:nvPr/>
          </p:nvSpPr>
          <p:spPr>
            <a:xfrm>
              <a:off x="1813150" y="2726550"/>
              <a:ext cx="24250" cy="70750"/>
            </a:xfrm>
            <a:custGeom>
              <a:avLst/>
              <a:gdLst/>
              <a:ahLst/>
              <a:cxnLst/>
              <a:rect l="l" t="t" r="r" b="b"/>
              <a:pathLst>
                <a:path w="970" h="2830" extrusionOk="0">
                  <a:moveTo>
                    <a:pt x="714" y="0"/>
                  </a:moveTo>
                  <a:lnTo>
                    <a:pt x="638" y="26"/>
                  </a:lnTo>
                  <a:lnTo>
                    <a:pt x="536" y="77"/>
                  </a:lnTo>
                  <a:lnTo>
                    <a:pt x="408" y="229"/>
                  </a:lnTo>
                  <a:lnTo>
                    <a:pt x="306" y="357"/>
                  </a:lnTo>
                  <a:lnTo>
                    <a:pt x="204" y="535"/>
                  </a:lnTo>
                  <a:lnTo>
                    <a:pt x="128" y="688"/>
                  </a:lnTo>
                  <a:lnTo>
                    <a:pt x="77" y="867"/>
                  </a:lnTo>
                  <a:lnTo>
                    <a:pt x="26" y="1045"/>
                  </a:lnTo>
                  <a:lnTo>
                    <a:pt x="1" y="1223"/>
                  </a:lnTo>
                  <a:lnTo>
                    <a:pt x="1" y="1427"/>
                  </a:lnTo>
                  <a:lnTo>
                    <a:pt x="1" y="1606"/>
                  </a:lnTo>
                  <a:lnTo>
                    <a:pt x="26" y="1784"/>
                  </a:lnTo>
                  <a:lnTo>
                    <a:pt x="77" y="1963"/>
                  </a:lnTo>
                  <a:lnTo>
                    <a:pt x="128" y="2141"/>
                  </a:lnTo>
                  <a:lnTo>
                    <a:pt x="204" y="2319"/>
                  </a:lnTo>
                  <a:lnTo>
                    <a:pt x="306" y="2472"/>
                  </a:lnTo>
                  <a:lnTo>
                    <a:pt x="408" y="2625"/>
                  </a:lnTo>
                  <a:lnTo>
                    <a:pt x="536" y="2753"/>
                  </a:lnTo>
                  <a:lnTo>
                    <a:pt x="638" y="2829"/>
                  </a:lnTo>
                  <a:lnTo>
                    <a:pt x="816" y="2829"/>
                  </a:lnTo>
                  <a:lnTo>
                    <a:pt x="893" y="2753"/>
                  </a:lnTo>
                  <a:lnTo>
                    <a:pt x="969" y="2676"/>
                  </a:lnTo>
                  <a:lnTo>
                    <a:pt x="969" y="2574"/>
                  </a:lnTo>
                  <a:lnTo>
                    <a:pt x="969" y="2498"/>
                  </a:lnTo>
                  <a:lnTo>
                    <a:pt x="893" y="2396"/>
                  </a:lnTo>
                  <a:lnTo>
                    <a:pt x="740" y="2192"/>
                  </a:lnTo>
                  <a:lnTo>
                    <a:pt x="612" y="1963"/>
                  </a:lnTo>
                  <a:lnTo>
                    <a:pt x="536" y="1682"/>
                  </a:lnTo>
                  <a:lnTo>
                    <a:pt x="485" y="1427"/>
                  </a:lnTo>
                  <a:lnTo>
                    <a:pt x="536" y="1147"/>
                  </a:lnTo>
                  <a:lnTo>
                    <a:pt x="612" y="892"/>
                  </a:lnTo>
                  <a:lnTo>
                    <a:pt x="740" y="663"/>
                  </a:lnTo>
                  <a:lnTo>
                    <a:pt x="893" y="433"/>
                  </a:lnTo>
                  <a:lnTo>
                    <a:pt x="969" y="357"/>
                  </a:lnTo>
                  <a:lnTo>
                    <a:pt x="969" y="255"/>
                  </a:lnTo>
                  <a:lnTo>
                    <a:pt x="969" y="153"/>
                  </a:lnTo>
                  <a:lnTo>
                    <a:pt x="893" y="77"/>
                  </a:lnTo>
                  <a:lnTo>
                    <a:pt x="816" y="26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8;p58">
              <a:extLst>
                <a:ext uri="{FF2B5EF4-FFF2-40B4-BE49-F238E27FC236}">
                  <a16:creationId xmlns:a16="http://schemas.microsoft.com/office/drawing/2014/main" id="{D44FD5A6-8561-3DC2-21C8-48745DD240AB}"/>
                </a:ext>
              </a:extLst>
            </p:cNvPr>
            <p:cNvSpPr/>
            <p:nvPr/>
          </p:nvSpPr>
          <p:spPr>
            <a:xfrm>
              <a:off x="1969250" y="2726550"/>
              <a:ext cx="24875" cy="70750"/>
            </a:xfrm>
            <a:custGeom>
              <a:avLst/>
              <a:gdLst/>
              <a:ahLst/>
              <a:cxnLst/>
              <a:rect l="l" t="t" r="r" b="b"/>
              <a:pathLst>
                <a:path w="995" h="2830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57"/>
                  </a:lnTo>
                  <a:lnTo>
                    <a:pt x="77" y="433"/>
                  </a:lnTo>
                  <a:lnTo>
                    <a:pt x="256" y="663"/>
                  </a:lnTo>
                  <a:lnTo>
                    <a:pt x="383" y="892"/>
                  </a:lnTo>
                  <a:lnTo>
                    <a:pt x="459" y="1147"/>
                  </a:lnTo>
                  <a:lnTo>
                    <a:pt x="485" y="1427"/>
                  </a:lnTo>
                  <a:lnTo>
                    <a:pt x="459" y="1682"/>
                  </a:lnTo>
                  <a:lnTo>
                    <a:pt x="383" y="1963"/>
                  </a:lnTo>
                  <a:lnTo>
                    <a:pt x="256" y="2192"/>
                  </a:lnTo>
                  <a:lnTo>
                    <a:pt x="77" y="2396"/>
                  </a:lnTo>
                  <a:lnTo>
                    <a:pt x="26" y="2498"/>
                  </a:lnTo>
                  <a:lnTo>
                    <a:pt x="1" y="2574"/>
                  </a:lnTo>
                  <a:lnTo>
                    <a:pt x="26" y="2676"/>
                  </a:lnTo>
                  <a:lnTo>
                    <a:pt x="77" y="2753"/>
                  </a:lnTo>
                  <a:lnTo>
                    <a:pt x="154" y="2829"/>
                  </a:lnTo>
                  <a:lnTo>
                    <a:pt x="358" y="2829"/>
                  </a:lnTo>
                  <a:lnTo>
                    <a:pt x="434" y="2753"/>
                  </a:lnTo>
                  <a:lnTo>
                    <a:pt x="561" y="2625"/>
                  </a:lnTo>
                  <a:lnTo>
                    <a:pt x="663" y="2472"/>
                  </a:lnTo>
                  <a:lnTo>
                    <a:pt x="765" y="2319"/>
                  </a:lnTo>
                  <a:lnTo>
                    <a:pt x="842" y="2141"/>
                  </a:lnTo>
                  <a:lnTo>
                    <a:pt x="918" y="1963"/>
                  </a:lnTo>
                  <a:lnTo>
                    <a:pt x="969" y="1784"/>
                  </a:lnTo>
                  <a:lnTo>
                    <a:pt x="995" y="1606"/>
                  </a:lnTo>
                  <a:lnTo>
                    <a:pt x="995" y="1427"/>
                  </a:lnTo>
                  <a:lnTo>
                    <a:pt x="995" y="1223"/>
                  </a:lnTo>
                  <a:lnTo>
                    <a:pt x="969" y="1045"/>
                  </a:lnTo>
                  <a:lnTo>
                    <a:pt x="918" y="867"/>
                  </a:lnTo>
                  <a:lnTo>
                    <a:pt x="842" y="688"/>
                  </a:lnTo>
                  <a:lnTo>
                    <a:pt x="765" y="535"/>
                  </a:lnTo>
                  <a:lnTo>
                    <a:pt x="663" y="357"/>
                  </a:lnTo>
                  <a:lnTo>
                    <a:pt x="561" y="229"/>
                  </a:lnTo>
                  <a:lnTo>
                    <a:pt x="434" y="77"/>
                  </a:lnTo>
                  <a:lnTo>
                    <a:pt x="358" y="2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59;p58">
              <a:extLst>
                <a:ext uri="{FF2B5EF4-FFF2-40B4-BE49-F238E27FC236}">
                  <a16:creationId xmlns:a16="http://schemas.microsoft.com/office/drawing/2014/main" id="{2357EF8E-A882-AD14-FEEF-146A82815134}"/>
                </a:ext>
              </a:extLst>
            </p:cNvPr>
            <p:cNvSpPr/>
            <p:nvPr/>
          </p:nvSpPr>
          <p:spPr>
            <a:xfrm>
              <a:off x="2041250" y="2737375"/>
              <a:ext cx="38250" cy="49075"/>
            </a:xfrm>
            <a:custGeom>
              <a:avLst/>
              <a:gdLst/>
              <a:ahLst/>
              <a:cxnLst/>
              <a:rect l="l" t="t" r="r" b="b"/>
              <a:pathLst>
                <a:path w="1530" h="1963" extrusionOk="0">
                  <a:moveTo>
                    <a:pt x="765" y="510"/>
                  </a:moveTo>
                  <a:lnTo>
                    <a:pt x="867" y="536"/>
                  </a:lnTo>
                  <a:lnTo>
                    <a:pt x="944" y="587"/>
                  </a:lnTo>
                  <a:lnTo>
                    <a:pt x="995" y="663"/>
                  </a:lnTo>
                  <a:lnTo>
                    <a:pt x="1020" y="765"/>
                  </a:lnTo>
                  <a:lnTo>
                    <a:pt x="1020" y="1224"/>
                  </a:lnTo>
                  <a:lnTo>
                    <a:pt x="995" y="1300"/>
                  </a:lnTo>
                  <a:lnTo>
                    <a:pt x="944" y="1402"/>
                  </a:lnTo>
                  <a:lnTo>
                    <a:pt x="867" y="1453"/>
                  </a:lnTo>
                  <a:lnTo>
                    <a:pt x="765" y="1479"/>
                  </a:lnTo>
                  <a:lnTo>
                    <a:pt x="663" y="1453"/>
                  </a:lnTo>
                  <a:lnTo>
                    <a:pt x="587" y="1402"/>
                  </a:lnTo>
                  <a:lnTo>
                    <a:pt x="536" y="1300"/>
                  </a:lnTo>
                  <a:lnTo>
                    <a:pt x="510" y="1224"/>
                  </a:lnTo>
                  <a:lnTo>
                    <a:pt x="510" y="765"/>
                  </a:lnTo>
                  <a:lnTo>
                    <a:pt x="536" y="663"/>
                  </a:lnTo>
                  <a:lnTo>
                    <a:pt x="587" y="587"/>
                  </a:lnTo>
                  <a:lnTo>
                    <a:pt x="663" y="536"/>
                  </a:lnTo>
                  <a:lnTo>
                    <a:pt x="765" y="510"/>
                  </a:lnTo>
                  <a:close/>
                  <a:moveTo>
                    <a:pt x="765" y="0"/>
                  </a:moveTo>
                  <a:lnTo>
                    <a:pt x="612" y="26"/>
                  </a:lnTo>
                  <a:lnTo>
                    <a:pt x="459" y="51"/>
                  </a:lnTo>
                  <a:lnTo>
                    <a:pt x="332" y="128"/>
                  </a:lnTo>
                  <a:lnTo>
                    <a:pt x="230" y="230"/>
                  </a:lnTo>
                  <a:lnTo>
                    <a:pt x="128" y="332"/>
                  </a:lnTo>
                  <a:lnTo>
                    <a:pt x="52" y="459"/>
                  </a:lnTo>
                  <a:lnTo>
                    <a:pt x="26" y="612"/>
                  </a:lnTo>
                  <a:lnTo>
                    <a:pt x="1" y="765"/>
                  </a:lnTo>
                  <a:lnTo>
                    <a:pt x="1" y="1224"/>
                  </a:lnTo>
                  <a:lnTo>
                    <a:pt x="26" y="1377"/>
                  </a:lnTo>
                  <a:lnTo>
                    <a:pt x="52" y="1504"/>
                  </a:lnTo>
                  <a:lnTo>
                    <a:pt x="128" y="1631"/>
                  </a:lnTo>
                  <a:lnTo>
                    <a:pt x="230" y="1759"/>
                  </a:lnTo>
                  <a:lnTo>
                    <a:pt x="332" y="1835"/>
                  </a:lnTo>
                  <a:lnTo>
                    <a:pt x="459" y="1912"/>
                  </a:lnTo>
                  <a:lnTo>
                    <a:pt x="612" y="1963"/>
                  </a:lnTo>
                  <a:lnTo>
                    <a:pt x="918" y="1963"/>
                  </a:lnTo>
                  <a:lnTo>
                    <a:pt x="1071" y="1912"/>
                  </a:lnTo>
                  <a:lnTo>
                    <a:pt x="1198" y="1835"/>
                  </a:lnTo>
                  <a:lnTo>
                    <a:pt x="1300" y="1759"/>
                  </a:lnTo>
                  <a:lnTo>
                    <a:pt x="1402" y="1631"/>
                  </a:lnTo>
                  <a:lnTo>
                    <a:pt x="1479" y="1504"/>
                  </a:lnTo>
                  <a:lnTo>
                    <a:pt x="1530" y="1377"/>
                  </a:lnTo>
                  <a:lnTo>
                    <a:pt x="1530" y="1224"/>
                  </a:lnTo>
                  <a:lnTo>
                    <a:pt x="1530" y="765"/>
                  </a:lnTo>
                  <a:lnTo>
                    <a:pt x="1530" y="612"/>
                  </a:lnTo>
                  <a:lnTo>
                    <a:pt x="1479" y="459"/>
                  </a:lnTo>
                  <a:lnTo>
                    <a:pt x="1402" y="332"/>
                  </a:lnTo>
                  <a:lnTo>
                    <a:pt x="1300" y="230"/>
                  </a:lnTo>
                  <a:lnTo>
                    <a:pt x="1198" y="128"/>
                  </a:lnTo>
                  <a:lnTo>
                    <a:pt x="1071" y="51"/>
                  </a:lnTo>
                  <a:lnTo>
                    <a:pt x="918" y="26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60;p58">
              <a:extLst>
                <a:ext uri="{FF2B5EF4-FFF2-40B4-BE49-F238E27FC236}">
                  <a16:creationId xmlns:a16="http://schemas.microsoft.com/office/drawing/2014/main" id="{3D0BEDE7-194F-C0D1-D53C-0937E87D5B9F}"/>
                </a:ext>
              </a:extLst>
            </p:cNvPr>
            <p:cNvSpPr/>
            <p:nvPr/>
          </p:nvSpPr>
          <p:spPr>
            <a:xfrm>
              <a:off x="1818250" y="2813200"/>
              <a:ext cx="256150" cy="26150"/>
            </a:xfrm>
            <a:custGeom>
              <a:avLst/>
              <a:gdLst/>
              <a:ahLst/>
              <a:cxnLst/>
              <a:rect l="l" t="t" r="r" b="b"/>
              <a:pathLst>
                <a:path w="10246" h="1046" extrusionOk="0">
                  <a:moveTo>
                    <a:pt x="4384" y="0"/>
                  </a:moveTo>
                  <a:lnTo>
                    <a:pt x="3670" y="26"/>
                  </a:lnTo>
                  <a:lnTo>
                    <a:pt x="2982" y="77"/>
                  </a:lnTo>
                  <a:lnTo>
                    <a:pt x="2345" y="128"/>
                  </a:lnTo>
                  <a:lnTo>
                    <a:pt x="1734" y="230"/>
                  </a:lnTo>
                  <a:lnTo>
                    <a:pt x="1147" y="306"/>
                  </a:lnTo>
                  <a:lnTo>
                    <a:pt x="638" y="408"/>
                  </a:lnTo>
                  <a:lnTo>
                    <a:pt x="179" y="535"/>
                  </a:lnTo>
                  <a:lnTo>
                    <a:pt x="102" y="586"/>
                  </a:lnTo>
                  <a:lnTo>
                    <a:pt x="26" y="663"/>
                  </a:lnTo>
                  <a:lnTo>
                    <a:pt x="0" y="765"/>
                  </a:lnTo>
                  <a:lnTo>
                    <a:pt x="0" y="841"/>
                  </a:lnTo>
                  <a:lnTo>
                    <a:pt x="51" y="943"/>
                  </a:lnTo>
                  <a:lnTo>
                    <a:pt x="128" y="994"/>
                  </a:lnTo>
                  <a:lnTo>
                    <a:pt x="230" y="1045"/>
                  </a:lnTo>
                  <a:lnTo>
                    <a:pt x="332" y="1020"/>
                  </a:lnTo>
                  <a:lnTo>
                    <a:pt x="765" y="918"/>
                  </a:lnTo>
                  <a:lnTo>
                    <a:pt x="1275" y="816"/>
                  </a:lnTo>
                  <a:lnTo>
                    <a:pt x="1810" y="714"/>
                  </a:lnTo>
                  <a:lnTo>
                    <a:pt x="2422" y="637"/>
                  </a:lnTo>
                  <a:lnTo>
                    <a:pt x="3059" y="586"/>
                  </a:lnTo>
                  <a:lnTo>
                    <a:pt x="3721" y="535"/>
                  </a:lnTo>
                  <a:lnTo>
                    <a:pt x="4410" y="510"/>
                  </a:lnTo>
                  <a:lnTo>
                    <a:pt x="5837" y="510"/>
                  </a:lnTo>
                  <a:lnTo>
                    <a:pt x="6525" y="535"/>
                  </a:lnTo>
                  <a:lnTo>
                    <a:pt x="7188" y="586"/>
                  </a:lnTo>
                  <a:lnTo>
                    <a:pt x="7825" y="637"/>
                  </a:lnTo>
                  <a:lnTo>
                    <a:pt x="8411" y="714"/>
                  </a:lnTo>
                  <a:lnTo>
                    <a:pt x="8972" y="816"/>
                  </a:lnTo>
                  <a:lnTo>
                    <a:pt x="9481" y="918"/>
                  </a:lnTo>
                  <a:lnTo>
                    <a:pt x="9915" y="1020"/>
                  </a:lnTo>
                  <a:lnTo>
                    <a:pt x="9991" y="1045"/>
                  </a:lnTo>
                  <a:lnTo>
                    <a:pt x="10068" y="1020"/>
                  </a:lnTo>
                  <a:lnTo>
                    <a:pt x="10144" y="994"/>
                  </a:lnTo>
                  <a:lnTo>
                    <a:pt x="10195" y="918"/>
                  </a:lnTo>
                  <a:lnTo>
                    <a:pt x="10220" y="841"/>
                  </a:lnTo>
                  <a:lnTo>
                    <a:pt x="10246" y="765"/>
                  </a:lnTo>
                  <a:lnTo>
                    <a:pt x="10220" y="663"/>
                  </a:lnTo>
                  <a:lnTo>
                    <a:pt x="10144" y="586"/>
                  </a:lnTo>
                  <a:lnTo>
                    <a:pt x="10068" y="535"/>
                  </a:lnTo>
                  <a:lnTo>
                    <a:pt x="9609" y="408"/>
                  </a:lnTo>
                  <a:lnTo>
                    <a:pt x="9074" y="306"/>
                  </a:lnTo>
                  <a:lnTo>
                    <a:pt x="8513" y="230"/>
                  </a:lnTo>
                  <a:lnTo>
                    <a:pt x="7901" y="128"/>
                  </a:lnTo>
                  <a:lnTo>
                    <a:pt x="7239" y="77"/>
                  </a:lnTo>
                  <a:lnTo>
                    <a:pt x="6550" y="26"/>
                  </a:lnTo>
                  <a:lnTo>
                    <a:pt x="58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73;p69">
            <a:extLst>
              <a:ext uri="{FF2B5EF4-FFF2-40B4-BE49-F238E27FC236}">
                <a16:creationId xmlns:a16="http://schemas.microsoft.com/office/drawing/2014/main" id="{DB0D8BAB-52CF-DEE7-763F-A7CDF701A9C4}"/>
              </a:ext>
            </a:extLst>
          </p:cNvPr>
          <p:cNvSpPr/>
          <p:nvPr/>
        </p:nvSpPr>
        <p:spPr>
          <a:xfrm>
            <a:off x="4299185" y="3355520"/>
            <a:ext cx="592500" cy="5487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174;p69">
            <a:extLst>
              <a:ext uri="{FF2B5EF4-FFF2-40B4-BE49-F238E27FC236}">
                <a16:creationId xmlns:a16="http://schemas.microsoft.com/office/drawing/2014/main" id="{29BF0EDC-B33D-A446-A055-70E478A0BCB2}"/>
              </a:ext>
            </a:extLst>
          </p:cNvPr>
          <p:cNvSpPr txBox="1"/>
          <p:nvPr/>
        </p:nvSpPr>
        <p:spPr>
          <a:xfrm flipH="1">
            <a:off x="4302128" y="3447020"/>
            <a:ext cx="59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Dosis"/>
                <a:ea typeface="Dosis"/>
                <a:cs typeface="Dosis"/>
              </a:rPr>
              <a:t>03</a:t>
            </a:r>
          </a:p>
        </p:txBody>
      </p:sp>
      <p:cxnSp>
        <p:nvCxnSpPr>
          <p:cNvPr id="15" name="Google Shape;1177;p69">
            <a:extLst>
              <a:ext uri="{FF2B5EF4-FFF2-40B4-BE49-F238E27FC236}">
                <a16:creationId xmlns:a16="http://schemas.microsoft.com/office/drawing/2014/main" id="{D793B686-0B1E-5F9B-47BD-8EC726DCA9CA}"/>
              </a:ext>
            </a:extLst>
          </p:cNvPr>
          <p:cNvCxnSpPr>
            <a:cxnSpLocks/>
            <a:endCxn id="1172" idx="2"/>
          </p:cNvCxnSpPr>
          <p:nvPr/>
        </p:nvCxnSpPr>
        <p:spPr>
          <a:xfrm rot="16200000" flipV="1">
            <a:off x="4502674" y="3203629"/>
            <a:ext cx="142397" cy="1"/>
          </a:xfrm>
          <a:prstGeom prst="curvedConnector3">
            <a:avLst>
              <a:gd name="adj1" fmla="val -3960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1170;p69">
            <a:extLst>
              <a:ext uri="{FF2B5EF4-FFF2-40B4-BE49-F238E27FC236}">
                <a16:creationId xmlns:a16="http://schemas.microsoft.com/office/drawing/2014/main" id="{D0DA67F0-9ABC-74EE-D38C-E5BD900AA44D}"/>
              </a:ext>
            </a:extLst>
          </p:cNvPr>
          <p:cNvSpPr txBox="1"/>
          <p:nvPr/>
        </p:nvSpPr>
        <p:spPr>
          <a:xfrm>
            <a:off x="2524993" y="4115562"/>
            <a:ext cx="414088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500">
                <a:solidFill>
                  <a:schemeClr val="lt1"/>
                </a:solidFill>
                <a:latin typeface="Quicksand Medium" panose="020B0604020202020204" charset="0"/>
                <a:ea typeface="Dosis"/>
                <a:cs typeface="Dosis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80240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E0D8FCAC-C371-E580-F8F5-D2D8D7869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>
            <a:extLst>
              <a:ext uri="{FF2B5EF4-FFF2-40B4-BE49-F238E27FC236}">
                <a16:creationId xmlns:a16="http://schemas.microsoft.com/office/drawing/2014/main" id="{E790389C-1EB7-B7B7-46CB-57CDA8D99E46}"/>
              </a:ext>
            </a:extLst>
          </p:cNvPr>
          <p:cNvSpPr/>
          <p:nvPr/>
        </p:nvSpPr>
        <p:spPr>
          <a:xfrm>
            <a:off x="1216500" y="1116756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>
            <a:extLst>
              <a:ext uri="{FF2B5EF4-FFF2-40B4-BE49-F238E27FC236}">
                <a16:creationId xmlns:a16="http://schemas.microsoft.com/office/drawing/2014/main" id="{5AC0668D-785E-D9D8-20CE-5E8BCF2BFBFE}"/>
              </a:ext>
            </a:extLst>
          </p:cNvPr>
          <p:cNvSpPr/>
          <p:nvPr/>
        </p:nvSpPr>
        <p:spPr>
          <a:xfrm>
            <a:off x="2387830" y="1724770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>
            <a:extLst>
              <a:ext uri="{FF2B5EF4-FFF2-40B4-BE49-F238E27FC236}">
                <a16:creationId xmlns:a16="http://schemas.microsoft.com/office/drawing/2014/main" id="{E2BE1282-7DBB-A7C3-EE09-AE28DA6F6F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3830" y="1979106"/>
            <a:ext cx="3323026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/>
              <a:t>Data Set</a:t>
            </a:r>
          </a:p>
        </p:txBody>
      </p:sp>
      <p:sp>
        <p:nvSpPr>
          <p:cNvPr id="375" name="Google Shape;375;p41">
            <a:extLst>
              <a:ext uri="{FF2B5EF4-FFF2-40B4-BE49-F238E27FC236}">
                <a16:creationId xmlns:a16="http://schemas.microsoft.com/office/drawing/2014/main" id="{2B60ADED-54D2-B67D-5708-E1D21BE61B9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73160" y="1851970"/>
            <a:ext cx="95627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926332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9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66" name="Google Shape;866;p5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/>
              <a:t>Data Set</a:t>
            </a:r>
            <a:endParaRPr lang="en-US"/>
          </a:p>
        </p:txBody>
      </p:sp>
      <p:sp>
        <p:nvSpPr>
          <p:cNvPr id="867" name="Google Shape;867;p59"/>
          <p:cNvSpPr txBox="1"/>
          <p:nvPr/>
        </p:nvSpPr>
        <p:spPr>
          <a:xfrm>
            <a:off x="2700385" y="3930697"/>
            <a:ext cx="2304885" cy="51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spc="-125">
                <a:solidFill>
                  <a:srgbClr val="FFFFFF"/>
                </a:solidFill>
                <a:latin typeface="Quicksand"/>
                <a:cs typeface="Microsoft Sans Serif"/>
              </a:rPr>
              <a:t>Data Preprocessing</a:t>
            </a: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lang="en-US" sz="2000" b="1" spc="-114">
              <a:solidFill>
                <a:srgbClr val="FFFFFF"/>
              </a:solidFill>
              <a:ea typeface="Quicksand"/>
              <a:cs typeface="Microsoft Sans Serif"/>
            </a:endParaRPr>
          </a:p>
        </p:txBody>
      </p:sp>
      <p:sp>
        <p:nvSpPr>
          <p:cNvPr id="870" name="Google Shape;870;p59"/>
          <p:cNvSpPr txBox="1"/>
          <p:nvPr/>
        </p:nvSpPr>
        <p:spPr>
          <a:xfrm>
            <a:off x="2640902" y="2797970"/>
            <a:ext cx="205339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>
              <a:spcBef>
                <a:spcPts val="100"/>
              </a:spcBef>
            </a:pPr>
            <a:r>
              <a:rPr lang="en-US" sz="2000" b="1" spc="-125">
                <a:solidFill>
                  <a:srgbClr val="FFFFFF"/>
                </a:solidFill>
                <a:latin typeface="Quicksand"/>
                <a:cs typeface="Microsoft Sans Serif"/>
              </a:rPr>
              <a:t>Data Description</a:t>
            </a:r>
            <a:endParaRPr lang="en-US"/>
          </a:p>
        </p:txBody>
      </p:sp>
      <p:sp>
        <p:nvSpPr>
          <p:cNvPr id="872" name="Google Shape;872;p59"/>
          <p:cNvSpPr txBox="1"/>
          <p:nvPr/>
        </p:nvSpPr>
        <p:spPr>
          <a:xfrm>
            <a:off x="2635034" y="1763727"/>
            <a:ext cx="2304884" cy="31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2000" b="1" spc="-215">
                <a:solidFill>
                  <a:srgbClr val="FFFFFF"/>
                </a:solidFill>
                <a:latin typeface="Quicksand"/>
                <a:cs typeface="Microsoft Sans Serif"/>
              </a:rPr>
              <a:t>Data Source</a:t>
            </a:r>
            <a:endParaRPr lang="en-US"/>
          </a:p>
        </p:txBody>
      </p:sp>
      <p:sp>
        <p:nvSpPr>
          <p:cNvPr id="873" name="Google Shape;873;p59"/>
          <p:cNvSpPr/>
          <p:nvPr/>
        </p:nvSpPr>
        <p:spPr>
          <a:xfrm>
            <a:off x="5191070" y="1534480"/>
            <a:ext cx="786300" cy="7863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74" name="Google Shape;874;p59"/>
          <p:cNvSpPr/>
          <p:nvPr/>
        </p:nvSpPr>
        <p:spPr>
          <a:xfrm>
            <a:off x="5191070" y="2591939"/>
            <a:ext cx="786300" cy="7863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75" name="Google Shape;875;p59"/>
          <p:cNvSpPr/>
          <p:nvPr/>
        </p:nvSpPr>
        <p:spPr>
          <a:xfrm>
            <a:off x="5191070" y="3656357"/>
            <a:ext cx="786300" cy="7863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76" name="Google Shape;876;p59"/>
          <p:cNvSpPr/>
          <p:nvPr/>
        </p:nvSpPr>
        <p:spPr>
          <a:xfrm>
            <a:off x="6821660" y="1653280"/>
            <a:ext cx="592500" cy="5487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77" name="Google Shape;877;p59"/>
          <p:cNvSpPr txBox="1"/>
          <p:nvPr/>
        </p:nvSpPr>
        <p:spPr>
          <a:xfrm flipH="1">
            <a:off x="6821799" y="1744780"/>
            <a:ext cx="59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a</a:t>
            </a:r>
          </a:p>
        </p:txBody>
      </p:sp>
      <p:sp>
        <p:nvSpPr>
          <p:cNvPr id="878" name="Google Shape;878;p59"/>
          <p:cNvSpPr/>
          <p:nvPr/>
        </p:nvSpPr>
        <p:spPr>
          <a:xfrm>
            <a:off x="6821660" y="2710739"/>
            <a:ext cx="592500" cy="5487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79" name="Google Shape;879;p59"/>
          <p:cNvSpPr txBox="1"/>
          <p:nvPr/>
        </p:nvSpPr>
        <p:spPr>
          <a:xfrm flipH="1">
            <a:off x="6821799" y="2802239"/>
            <a:ext cx="59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FFFF"/>
                </a:solidFill>
                <a:latin typeface="Dosis"/>
                <a:sym typeface="Dosis"/>
              </a:rPr>
              <a:t>b</a:t>
            </a:r>
            <a:endParaRPr lang="en-US"/>
          </a:p>
        </p:txBody>
      </p:sp>
      <p:sp>
        <p:nvSpPr>
          <p:cNvPr id="880" name="Google Shape;880;p59"/>
          <p:cNvSpPr/>
          <p:nvPr/>
        </p:nvSpPr>
        <p:spPr>
          <a:xfrm>
            <a:off x="6821660" y="3775157"/>
            <a:ext cx="592500" cy="5487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81" name="Google Shape;881;p59"/>
          <p:cNvSpPr txBox="1"/>
          <p:nvPr/>
        </p:nvSpPr>
        <p:spPr>
          <a:xfrm flipH="1">
            <a:off x="6821799" y="3866657"/>
            <a:ext cx="59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FFFF"/>
                </a:solidFill>
                <a:latin typeface="Dosis"/>
                <a:sym typeface="Dosis"/>
              </a:rPr>
              <a:t>c</a:t>
            </a:r>
            <a:endParaRPr lang="en-US"/>
          </a:p>
        </p:txBody>
      </p:sp>
      <p:cxnSp>
        <p:nvCxnSpPr>
          <p:cNvPr id="882" name="Google Shape;882;p59"/>
          <p:cNvCxnSpPr>
            <a:stCxn id="873" idx="3"/>
            <a:endCxn id="877" idx="3"/>
          </p:cNvCxnSpPr>
          <p:nvPr/>
        </p:nvCxnSpPr>
        <p:spPr>
          <a:xfrm>
            <a:off x="5977370" y="1927630"/>
            <a:ext cx="844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3" name="Google Shape;883;p59"/>
          <p:cNvCxnSpPr>
            <a:stCxn id="874" idx="3"/>
            <a:endCxn id="879" idx="3"/>
          </p:cNvCxnSpPr>
          <p:nvPr/>
        </p:nvCxnSpPr>
        <p:spPr>
          <a:xfrm>
            <a:off x="5977370" y="2985089"/>
            <a:ext cx="844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4" name="Google Shape;884;p59"/>
          <p:cNvCxnSpPr>
            <a:stCxn id="875" idx="3"/>
            <a:endCxn id="881" idx="3"/>
          </p:cNvCxnSpPr>
          <p:nvPr/>
        </p:nvCxnSpPr>
        <p:spPr>
          <a:xfrm>
            <a:off x="5977370" y="4049507"/>
            <a:ext cx="844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59"/>
          <p:cNvCxnSpPr>
            <a:stCxn id="877" idx="1"/>
            <a:endCxn id="879" idx="1"/>
          </p:cNvCxnSpPr>
          <p:nvPr/>
        </p:nvCxnSpPr>
        <p:spPr>
          <a:xfrm>
            <a:off x="7414299" y="1927630"/>
            <a:ext cx="600" cy="1057500"/>
          </a:xfrm>
          <a:prstGeom prst="curvedConnector3">
            <a:avLst>
              <a:gd name="adj1" fmla="val 9820019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6" name="Google Shape;886;p59"/>
          <p:cNvCxnSpPr>
            <a:stCxn id="879" idx="1"/>
            <a:endCxn id="881" idx="1"/>
          </p:cNvCxnSpPr>
          <p:nvPr/>
        </p:nvCxnSpPr>
        <p:spPr>
          <a:xfrm>
            <a:off x="7414299" y="2985089"/>
            <a:ext cx="600" cy="1064400"/>
          </a:xfrm>
          <a:prstGeom prst="curvedConnector3">
            <a:avLst>
              <a:gd name="adj1" fmla="val 9780852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7" name="Google Shape;887;p59"/>
          <p:cNvGrpSpPr/>
          <p:nvPr/>
        </p:nvGrpSpPr>
        <p:grpSpPr>
          <a:xfrm>
            <a:off x="5372226" y="1648753"/>
            <a:ext cx="423989" cy="557755"/>
            <a:chOff x="7001475" y="1961325"/>
            <a:chExt cx="326900" cy="433275"/>
          </a:xfrm>
        </p:grpSpPr>
        <p:sp>
          <p:nvSpPr>
            <p:cNvPr id="888" name="Google Shape;888;p59"/>
            <p:cNvSpPr/>
            <p:nvPr/>
          </p:nvSpPr>
          <p:spPr>
            <a:xfrm>
              <a:off x="7052450" y="2012300"/>
              <a:ext cx="224950" cy="132550"/>
            </a:xfrm>
            <a:custGeom>
              <a:avLst/>
              <a:gdLst/>
              <a:ahLst/>
              <a:cxnLst/>
              <a:rect l="l" t="t" r="r" b="b"/>
              <a:pathLst>
                <a:path w="8998" h="5302" extrusionOk="0">
                  <a:moveTo>
                    <a:pt x="8488" y="510"/>
                  </a:moveTo>
                  <a:lnTo>
                    <a:pt x="8488" y="4792"/>
                  </a:lnTo>
                  <a:lnTo>
                    <a:pt x="510" y="4792"/>
                  </a:lnTo>
                  <a:lnTo>
                    <a:pt x="510" y="510"/>
                  </a:lnTo>
                  <a:close/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1" y="5046"/>
                  </a:lnTo>
                  <a:lnTo>
                    <a:pt x="26" y="5148"/>
                  </a:lnTo>
                  <a:lnTo>
                    <a:pt x="77" y="5225"/>
                  </a:lnTo>
                  <a:lnTo>
                    <a:pt x="154" y="5276"/>
                  </a:lnTo>
                  <a:lnTo>
                    <a:pt x="256" y="5301"/>
                  </a:lnTo>
                  <a:lnTo>
                    <a:pt x="8742" y="5301"/>
                  </a:lnTo>
                  <a:lnTo>
                    <a:pt x="8844" y="5276"/>
                  </a:lnTo>
                  <a:lnTo>
                    <a:pt x="8921" y="5225"/>
                  </a:lnTo>
                  <a:lnTo>
                    <a:pt x="8972" y="5148"/>
                  </a:lnTo>
                  <a:lnTo>
                    <a:pt x="8997" y="5046"/>
                  </a:lnTo>
                  <a:lnTo>
                    <a:pt x="8997" y="255"/>
                  </a:lnTo>
                  <a:lnTo>
                    <a:pt x="8972" y="153"/>
                  </a:lnTo>
                  <a:lnTo>
                    <a:pt x="8921" y="77"/>
                  </a:lnTo>
                  <a:lnTo>
                    <a:pt x="8844" y="26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9"/>
            <p:cNvSpPr/>
            <p:nvPr/>
          </p:nvSpPr>
          <p:spPr>
            <a:xfrm>
              <a:off x="7001475" y="2169025"/>
              <a:ext cx="326900" cy="225575"/>
            </a:xfrm>
            <a:custGeom>
              <a:avLst/>
              <a:gdLst/>
              <a:ahLst/>
              <a:cxnLst/>
              <a:rect l="l" t="t" r="r" b="b"/>
              <a:pathLst>
                <a:path w="13076" h="9023" extrusionOk="0">
                  <a:moveTo>
                    <a:pt x="12591" y="6959"/>
                  </a:moveTo>
                  <a:lnTo>
                    <a:pt x="12591" y="7494"/>
                  </a:lnTo>
                  <a:lnTo>
                    <a:pt x="1403" y="7494"/>
                  </a:lnTo>
                  <a:lnTo>
                    <a:pt x="1301" y="7519"/>
                  </a:lnTo>
                  <a:lnTo>
                    <a:pt x="1224" y="7570"/>
                  </a:lnTo>
                  <a:lnTo>
                    <a:pt x="1173" y="7647"/>
                  </a:lnTo>
                  <a:lnTo>
                    <a:pt x="1148" y="7749"/>
                  </a:lnTo>
                  <a:lnTo>
                    <a:pt x="1173" y="7851"/>
                  </a:lnTo>
                  <a:lnTo>
                    <a:pt x="1224" y="7927"/>
                  </a:lnTo>
                  <a:lnTo>
                    <a:pt x="1301" y="7978"/>
                  </a:lnTo>
                  <a:lnTo>
                    <a:pt x="1403" y="8003"/>
                  </a:lnTo>
                  <a:lnTo>
                    <a:pt x="12591" y="8003"/>
                  </a:lnTo>
                  <a:lnTo>
                    <a:pt x="12591" y="8513"/>
                  </a:lnTo>
                  <a:lnTo>
                    <a:pt x="842" y="8513"/>
                  </a:lnTo>
                  <a:lnTo>
                    <a:pt x="765" y="8488"/>
                  </a:lnTo>
                  <a:lnTo>
                    <a:pt x="689" y="8437"/>
                  </a:lnTo>
                  <a:lnTo>
                    <a:pt x="612" y="8386"/>
                  </a:lnTo>
                  <a:lnTo>
                    <a:pt x="562" y="8335"/>
                  </a:lnTo>
                  <a:lnTo>
                    <a:pt x="536" y="8258"/>
                  </a:lnTo>
                  <a:lnTo>
                    <a:pt x="511" y="8182"/>
                  </a:lnTo>
                  <a:lnTo>
                    <a:pt x="485" y="8080"/>
                  </a:lnTo>
                  <a:lnTo>
                    <a:pt x="485" y="7392"/>
                  </a:lnTo>
                  <a:lnTo>
                    <a:pt x="511" y="7315"/>
                  </a:lnTo>
                  <a:lnTo>
                    <a:pt x="536" y="7239"/>
                  </a:lnTo>
                  <a:lnTo>
                    <a:pt x="562" y="7162"/>
                  </a:lnTo>
                  <a:lnTo>
                    <a:pt x="612" y="7086"/>
                  </a:lnTo>
                  <a:lnTo>
                    <a:pt x="689" y="7035"/>
                  </a:lnTo>
                  <a:lnTo>
                    <a:pt x="765" y="7009"/>
                  </a:lnTo>
                  <a:lnTo>
                    <a:pt x="842" y="6984"/>
                  </a:lnTo>
                  <a:lnTo>
                    <a:pt x="918" y="6959"/>
                  </a:lnTo>
                  <a:close/>
                  <a:moveTo>
                    <a:pt x="12820" y="1"/>
                  </a:moveTo>
                  <a:lnTo>
                    <a:pt x="12744" y="26"/>
                  </a:lnTo>
                  <a:lnTo>
                    <a:pt x="12642" y="77"/>
                  </a:lnTo>
                  <a:lnTo>
                    <a:pt x="12591" y="154"/>
                  </a:lnTo>
                  <a:lnTo>
                    <a:pt x="12591" y="256"/>
                  </a:lnTo>
                  <a:lnTo>
                    <a:pt x="12591" y="6474"/>
                  </a:lnTo>
                  <a:lnTo>
                    <a:pt x="918" y="6474"/>
                  </a:lnTo>
                  <a:lnTo>
                    <a:pt x="714" y="6500"/>
                  </a:lnTo>
                  <a:lnTo>
                    <a:pt x="485" y="6576"/>
                  </a:lnTo>
                  <a:lnTo>
                    <a:pt x="485" y="3645"/>
                  </a:lnTo>
                  <a:lnTo>
                    <a:pt x="485" y="3543"/>
                  </a:lnTo>
                  <a:lnTo>
                    <a:pt x="434" y="3467"/>
                  </a:lnTo>
                  <a:lnTo>
                    <a:pt x="332" y="3416"/>
                  </a:lnTo>
                  <a:lnTo>
                    <a:pt x="230" y="3390"/>
                  </a:lnTo>
                  <a:lnTo>
                    <a:pt x="154" y="3416"/>
                  </a:lnTo>
                  <a:lnTo>
                    <a:pt x="52" y="3467"/>
                  </a:lnTo>
                  <a:lnTo>
                    <a:pt x="1" y="3543"/>
                  </a:lnTo>
                  <a:lnTo>
                    <a:pt x="1" y="3645"/>
                  </a:lnTo>
                  <a:lnTo>
                    <a:pt x="1" y="8080"/>
                  </a:lnTo>
                  <a:lnTo>
                    <a:pt x="1" y="8284"/>
                  </a:lnTo>
                  <a:lnTo>
                    <a:pt x="52" y="8462"/>
                  </a:lnTo>
                  <a:lnTo>
                    <a:pt x="154" y="8615"/>
                  </a:lnTo>
                  <a:lnTo>
                    <a:pt x="256" y="8743"/>
                  </a:lnTo>
                  <a:lnTo>
                    <a:pt x="409" y="8870"/>
                  </a:lnTo>
                  <a:lnTo>
                    <a:pt x="562" y="8946"/>
                  </a:lnTo>
                  <a:lnTo>
                    <a:pt x="740" y="8997"/>
                  </a:lnTo>
                  <a:lnTo>
                    <a:pt x="918" y="9023"/>
                  </a:lnTo>
                  <a:lnTo>
                    <a:pt x="12820" y="9023"/>
                  </a:lnTo>
                  <a:lnTo>
                    <a:pt x="12922" y="8997"/>
                  </a:lnTo>
                  <a:lnTo>
                    <a:pt x="13024" y="8946"/>
                  </a:lnTo>
                  <a:lnTo>
                    <a:pt x="13075" y="8870"/>
                  </a:lnTo>
                  <a:lnTo>
                    <a:pt x="13075" y="8768"/>
                  </a:lnTo>
                  <a:lnTo>
                    <a:pt x="13075" y="256"/>
                  </a:lnTo>
                  <a:lnTo>
                    <a:pt x="13075" y="154"/>
                  </a:lnTo>
                  <a:lnTo>
                    <a:pt x="13024" y="77"/>
                  </a:lnTo>
                  <a:lnTo>
                    <a:pt x="12922" y="26"/>
                  </a:lnTo>
                  <a:lnTo>
                    <a:pt x="128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9"/>
            <p:cNvSpPr/>
            <p:nvPr/>
          </p:nvSpPr>
          <p:spPr>
            <a:xfrm>
              <a:off x="7001475" y="1961325"/>
              <a:ext cx="326900" cy="275900"/>
            </a:xfrm>
            <a:custGeom>
              <a:avLst/>
              <a:gdLst/>
              <a:ahLst/>
              <a:cxnLst/>
              <a:rect l="l" t="t" r="r" b="b"/>
              <a:pathLst>
                <a:path w="13076" h="11036" extrusionOk="0">
                  <a:moveTo>
                    <a:pt x="740" y="0"/>
                  </a:moveTo>
                  <a:lnTo>
                    <a:pt x="562" y="51"/>
                  </a:lnTo>
                  <a:lnTo>
                    <a:pt x="409" y="153"/>
                  </a:lnTo>
                  <a:lnTo>
                    <a:pt x="256" y="255"/>
                  </a:lnTo>
                  <a:lnTo>
                    <a:pt x="154" y="408"/>
                  </a:lnTo>
                  <a:lnTo>
                    <a:pt x="52" y="561"/>
                  </a:lnTo>
                  <a:lnTo>
                    <a:pt x="1" y="739"/>
                  </a:lnTo>
                  <a:lnTo>
                    <a:pt x="1" y="918"/>
                  </a:lnTo>
                  <a:lnTo>
                    <a:pt x="1" y="10781"/>
                  </a:lnTo>
                  <a:lnTo>
                    <a:pt x="1" y="10883"/>
                  </a:lnTo>
                  <a:lnTo>
                    <a:pt x="52" y="10959"/>
                  </a:lnTo>
                  <a:lnTo>
                    <a:pt x="154" y="11010"/>
                  </a:lnTo>
                  <a:lnTo>
                    <a:pt x="230" y="11036"/>
                  </a:lnTo>
                  <a:lnTo>
                    <a:pt x="332" y="11010"/>
                  </a:lnTo>
                  <a:lnTo>
                    <a:pt x="434" y="10959"/>
                  </a:lnTo>
                  <a:lnTo>
                    <a:pt x="485" y="10883"/>
                  </a:lnTo>
                  <a:lnTo>
                    <a:pt x="485" y="10781"/>
                  </a:lnTo>
                  <a:lnTo>
                    <a:pt x="485" y="918"/>
                  </a:lnTo>
                  <a:lnTo>
                    <a:pt x="511" y="841"/>
                  </a:lnTo>
                  <a:lnTo>
                    <a:pt x="536" y="765"/>
                  </a:lnTo>
                  <a:lnTo>
                    <a:pt x="562" y="688"/>
                  </a:lnTo>
                  <a:lnTo>
                    <a:pt x="612" y="612"/>
                  </a:lnTo>
                  <a:lnTo>
                    <a:pt x="689" y="561"/>
                  </a:lnTo>
                  <a:lnTo>
                    <a:pt x="765" y="536"/>
                  </a:lnTo>
                  <a:lnTo>
                    <a:pt x="842" y="510"/>
                  </a:lnTo>
                  <a:lnTo>
                    <a:pt x="12591" y="510"/>
                  </a:lnTo>
                  <a:lnTo>
                    <a:pt x="12591" y="7366"/>
                  </a:lnTo>
                  <a:lnTo>
                    <a:pt x="12591" y="7468"/>
                  </a:lnTo>
                  <a:lnTo>
                    <a:pt x="12642" y="7570"/>
                  </a:lnTo>
                  <a:lnTo>
                    <a:pt x="12744" y="7621"/>
                  </a:lnTo>
                  <a:lnTo>
                    <a:pt x="12922" y="7621"/>
                  </a:lnTo>
                  <a:lnTo>
                    <a:pt x="13024" y="7570"/>
                  </a:lnTo>
                  <a:lnTo>
                    <a:pt x="13075" y="7468"/>
                  </a:lnTo>
                  <a:lnTo>
                    <a:pt x="13075" y="7366"/>
                  </a:lnTo>
                  <a:lnTo>
                    <a:pt x="13075" y="255"/>
                  </a:lnTo>
                  <a:lnTo>
                    <a:pt x="13075" y="153"/>
                  </a:lnTo>
                  <a:lnTo>
                    <a:pt x="13024" y="77"/>
                  </a:lnTo>
                  <a:lnTo>
                    <a:pt x="12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9"/>
            <p:cNvSpPr/>
            <p:nvPr/>
          </p:nvSpPr>
          <p:spPr>
            <a:xfrm>
              <a:off x="7105975" y="2053700"/>
              <a:ext cx="38250" cy="49725"/>
            </a:xfrm>
            <a:custGeom>
              <a:avLst/>
              <a:gdLst/>
              <a:ahLst/>
              <a:cxnLst/>
              <a:rect l="l" t="t" r="r" b="b"/>
              <a:pathLst>
                <a:path w="1530" h="1989" extrusionOk="0">
                  <a:moveTo>
                    <a:pt x="306" y="1"/>
                  </a:moveTo>
                  <a:lnTo>
                    <a:pt x="204" y="26"/>
                  </a:lnTo>
                  <a:lnTo>
                    <a:pt x="102" y="52"/>
                  </a:lnTo>
                  <a:lnTo>
                    <a:pt x="26" y="128"/>
                  </a:lnTo>
                  <a:lnTo>
                    <a:pt x="1" y="230"/>
                  </a:lnTo>
                  <a:lnTo>
                    <a:pt x="1" y="307"/>
                  </a:lnTo>
                  <a:lnTo>
                    <a:pt x="52" y="409"/>
                  </a:lnTo>
                  <a:lnTo>
                    <a:pt x="459" y="995"/>
                  </a:lnTo>
                  <a:lnTo>
                    <a:pt x="52" y="1581"/>
                  </a:lnTo>
                  <a:lnTo>
                    <a:pt x="1" y="1683"/>
                  </a:lnTo>
                  <a:lnTo>
                    <a:pt x="1" y="1785"/>
                  </a:lnTo>
                  <a:lnTo>
                    <a:pt x="26" y="1861"/>
                  </a:lnTo>
                  <a:lnTo>
                    <a:pt x="102" y="1938"/>
                  </a:lnTo>
                  <a:lnTo>
                    <a:pt x="179" y="1963"/>
                  </a:lnTo>
                  <a:lnTo>
                    <a:pt x="255" y="1989"/>
                  </a:lnTo>
                  <a:lnTo>
                    <a:pt x="357" y="1963"/>
                  </a:lnTo>
                  <a:lnTo>
                    <a:pt x="408" y="1912"/>
                  </a:lnTo>
                  <a:lnTo>
                    <a:pt x="459" y="1887"/>
                  </a:lnTo>
                  <a:lnTo>
                    <a:pt x="765" y="1428"/>
                  </a:lnTo>
                  <a:lnTo>
                    <a:pt x="1071" y="1887"/>
                  </a:lnTo>
                  <a:lnTo>
                    <a:pt x="1122" y="1912"/>
                  </a:lnTo>
                  <a:lnTo>
                    <a:pt x="1173" y="1963"/>
                  </a:lnTo>
                  <a:lnTo>
                    <a:pt x="1275" y="1989"/>
                  </a:lnTo>
                  <a:lnTo>
                    <a:pt x="1351" y="1963"/>
                  </a:lnTo>
                  <a:lnTo>
                    <a:pt x="1428" y="1938"/>
                  </a:lnTo>
                  <a:lnTo>
                    <a:pt x="1504" y="1861"/>
                  </a:lnTo>
                  <a:lnTo>
                    <a:pt x="1530" y="1785"/>
                  </a:lnTo>
                  <a:lnTo>
                    <a:pt x="1530" y="1683"/>
                  </a:lnTo>
                  <a:lnTo>
                    <a:pt x="1479" y="1581"/>
                  </a:lnTo>
                  <a:lnTo>
                    <a:pt x="1071" y="995"/>
                  </a:lnTo>
                  <a:lnTo>
                    <a:pt x="1479" y="409"/>
                  </a:lnTo>
                  <a:lnTo>
                    <a:pt x="1530" y="307"/>
                  </a:lnTo>
                  <a:lnTo>
                    <a:pt x="1530" y="230"/>
                  </a:lnTo>
                  <a:lnTo>
                    <a:pt x="1504" y="128"/>
                  </a:lnTo>
                  <a:lnTo>
                    <a:pt x="1428" y="52"/>
                  </a:lnTo>
                  <a:lnTo>
                    <a:pt x="1326" y="26"/>
                  </a:lnTo>
                  <a:lnTo>
                    <a:pt x="1224" y="1"/>
                  </a:lnTo>
                  <a:lnTo>
                    <a:pt x="1147" y="52"/>
                  </a:lnTo>
                  <a:lnTo>
                    <a:pt x="1071" y="128"/>
                  </a:lnTo>
                  <a:lnTo>
                    <a:pt x="765" y="562"/>
                  </a:lnTo>
                  <a:lnTo>
                    <a:pt x="459" y="128"/>
                  </a:lnTo>
                  <a:lnTo>
                    <a:pt x="383" y="52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9"/>
            <p:cNvSpPr/>
            <p:nvPr/>
          </p:nvSpPr>
          <p:spPr>
            <a:xfrm>
              <a:off x="7188175" y="2053700"/>
              <a:ext cx="38250" cy="49725"/>
            </a:xfrm>
            <a:custGeom>
              <a:avLst/>
              <a:gdLst/>
              <a:ahLst/>
              <a:cxnLst/>
              <a:rect l="l" t="t" r="r" b="b"/>
              <a:pathLst>
                <a:path w="1530" h="1989" extrusionOk="0">
                  <a:moveTo>
                    <a:pt x="306" y="1"/>
                  </a:moveTo>
                  <a:lnTo>
                    <a:pt x="204" y="26"/>
                  </a:lnTo>
                  <a:lnTo>
                    <a:pt x="102" y="52"/>
                  </a:lnTo>
                  <a:lnTo>
                    <a:pt x="26" y="128"/>
                  </a:lnTo>
                  <a:lnTo>
                    <a:pt x="0" y="230"/>
                  </a:lnTo>
                  <a:lnTo>
                    <a:pt x="0" y="307"/>
                  </a:lnTo>
                  <a:lnTo>
                    <a:pt x="51" y="409"/>
                  </a:lnTo>
                  <a:lnTo>
                    <a:pt x="459" y="995"/>
                  </a:lnTo>
                  <a:lnTo>
                    <a:pt x="51" y="1581"/>
                  </a:lnTo>
                  <a:lnTo>
                    <a:pt x="0" y="1683"/>
                  </a:lnTo>
                  <a:lnTo>
                    <a:pt x="0" y="1785"/>
                  </a:lnTo>
                  <a:lnTo>
                    <a:pt x="26" y="1861"/>
                  </a:lnTo>
                  <a:lnTo>
                    <a:pt x="102" y="1938"/>
                  </a:lnTo>
                  <a:lnTo>
                    <a:pt x="179" y="1963"/>
                  </a:lnTo>
                  <a:lnTo>
                    <a:pt x="255" y="1989"/>
                  </a:lnTo>
                  <a:lnTo>
                    <a:pt x="357" y="1963"/>
                  </a:lnTo>
                  <a:lnTo>
                    <a:pt x="408" y="1912"/>
                  </a:lnTo>
                  <a:lnTo>
                    <a:pt x="459" y="1887"/>
                  </a:lnTo>
                  <a:lnTo>
                    <a:pt x="1478" y="409"/>
                  </a:lnTo>
                  <a:lnTo>
                    <a:pt x="1529" y="307"/>
                  </a:lnTo>
                  <a:lnTo>
                    <a:pt x="1529" y="230"/>
                  </a:lnTo>
                  <a:lnTo>
                    <a:pt x="1504" y="128"/>
                  </a:lnTo>
                  <a:lnTo>
                    <a:pt x="1427" y="52"/>
                  </a:lnTo>
                  <a:lnTo>
                    <a:pt x="1326" y="26"/>
                  </a:lnTo>
                  <a:lnTo>
                    <a:pt x="1224" y="1"/>
                  </a:lnTo>
                  <a:lnTo>
                    <a:pt x="1147" y="52"/>
                  </a:lnTo>
                  <a:lnTo>
                    <a:pt x="1071" y="128"/>
                  </a:lnTo>
                  <a:lnTo>
                    <a:pt x="765" y="562"/>
                  </a:lnTo>
                  <a:lnTo>
                    <a:pt x="459" y="128"/>
                  </a:lnTo>
                  <a:lnTo>
                    <a:pt x="383" y="52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9"/>
            <p:cNvSpPr/>
            <p:nvPr/>
          </p:nvSpPr>
          <p:spPr>
            <a:xfrm>
              <a:off x="7146750" y="2059450"/>
              <a:ext cx="38900" cy="38250"/>
            </a:xfrm>
            <a:custGeom>
              <a:avLst/>
              <a:gdLst/>
              <a:ahLst/>
              <a:cxnLst/>
              <a:rect l="l" t="t" r="r" b="b"/>
              <a:pathLst>
                <a:path w="1556" h="1530" extrusionOk="0">
                  <a:moveTo>
                    <a:pt x="791" y="0"/>
                  </a:moveTo>
                  <a:lnTo>
                    <a:pt x="689" y="26"/>
                  </a:lnTo>
                  <a:lnTo>
                    <a:pt x="587" y="77"/>
                  </a:lnTo>
                  <a:lnTo>
                    <a:pt x="536" y="153"/>
                  </a:lnTo>
                  <a:lnTo>
                    <a:pt x="536" y="255"/>
                  </a:lnTo>
                  <a:lnTo>
                    <a:pt x="536" y="510"/>
                  </a:lnTo>
                  <a:lnTo>
                    <a:pt x="256" y="510"/>
                  </a:lnTo>
                  <a:lnTo>
                    <a:pt x="154" y="535"/>
                  </a:lnTo>
                  <a:lnTo>
                    <a:pt x="77" y="586"/>
                  </a:lnTo>
                  <a:lnTo>
                    <a:pt x="26" y="663"/>
                  </a:lnTo>
                  <a:lnTo>
                    <a:pt x="1" y="765"/>
                  </a:lnTo>
                  <a:lnTo>
                    <a:pt x="26" y="867"/>
                  </a:lnTo>
                  <a:lnTo>
                    <a:pt x="77" y="943"/>
                  </a:lnTo>
                  <a:lnTo>
                    <a:pt x="154" y="994"/>
                  </a:lnTo>
                  <a:lnTo>
                    <a:pt x="256" y="1020"/>
                  </a:lnTo>
                  <a:lnTo>
                    <a:pt x="536" y="1020"/>
                  </a:lnTo>
                  <a:lnTo>
                    <a:pt x="536" y="1275"/>
                  </a:lnTo>
                  <a:lnTo>
                    <a:pt x="536" y="1376"/>
                  </a:lnTo>
                  <a:lnTo>
                    <a:pt x="587" y="1453"/>
                  </a:lnTo>
                  <a:lnTo>
                    <a:pt x="689" y="1504"/>
                  </a:lnTo>
                  <a:lnTo>
                    <a:pt x="791" y="1529"/>
                  </a:lnTo>
                  <a:lnTo>
                    <a:pt x="867" y="1504"/>
                  </a:lnTo>
                  <a:lnTo>
                    <a:pt x="969" y="1453"/>
                  </a:lnTo>
                  <a:lnTo>
                    <a:pt x="1020" y="1376"/>
                  </a:lnTo>
                  <a:lnTo>
                    <a:pt x="1020" y="1275"/>
                  </a:lnTo>
                  <a:lnTo>
                    <a:pt x="1020" y="1020"/>
                  </a:lnTo>
                  <a:lnTo>
                    <a:pt x="1300" y="1020"/>
                  </a:lnTo>
                  <a:lnTo>
                    <a:pt x="1402" y="994"/>
                  </a:lnTo>
                  <a:lnTo>
                    <a:pt x="1479" y="943"/>
                  </a:lnTo>
                  <a:lnTo>
                    <a:pt x="1530" y="867"/>
                  </a:lnTo>
                  <a:lnTo>
                    <a:pt x="1555" y="765"/>
                  </a:lnTo>
                  <a:lnTo>
                    <a:pt x="1530" y="663"/>
                  </a:lnTo>
                  <a:lnTo>
                    <a:pt x="1479" y="586"/>
                  </a:lnTo>
                  <a:lnTo>
                    <a:pt x="1402" y="535"/>
                  </a:lnTo>
                  <a:lnTo>
                    <a:pt x="1300" y="510"/>
                  </a:lnTo>
                  <a:lnTo>
                    <a:pt x="1020" y="510"/>
                  </a:lnTo>
                  <a:lnTo>
                    <a:pt x="1020" y="255"/>
                  </a:lnTo>
                  <a:lnTo>
                    <a:pt x="1020" y="153"/>
                  </a:lnTo>
                  <a:lnTo>
                    <a:pt x="969" y="77"/>
                  </a:lnTo>
                  <a:lnTo>
                    <a:pt x="867" y="26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9"/>
            <p:cNvSpPr/>
            <p:nvPr/>
          </p:nvSpPr>
          <p:spPr>
            <a:xfrm>
              <a:off x="7074125" y="2043525"/>
              <a:ext cx="24875" cy="70750"/>
            </a:xfrm>
            <a:custGeom>
              <a:avLst/>
              <a:gdLst/>
              <a:ahLst/>
              <a:cxnLst/>
              <a:rect l="l" t="t" r="r" b="b"/>
              <a:pathLst>
                <a:path w="995" h="2830" extrusionOk="0">
                  <a:moveTo>
                    <a:pt x="637" y="0"/>
                  </a:moveTo>
                  <a:lnTo>
                    <a:pt x="561" y="51"/>
                  </a:lnTo>
                  <a:lnTo>
                    <a:pt x="433" y="204"/>
                  </a:lnTo>
                  <a:lnTo>
                    <a:pt x="332" y="357"/>
                  </a:lnTo>
                  <a:lnTo>
                    <a:pt x="230" y="510"/>
                  </a:lnTo>
                  <a:lnTo>
                    <a:pt x="153" y="688"/>
                  </a:lnTo>
                  <a:lnTo>
                    <a:pt x="77" y="841"/>
                  </a:lnTo>
                  <a:lnTo>
                    <a:pt x="51" y="1020"/>
                  </a:lnTo>
                  <a:lnTo>
                    <a:pt x="26" y="1223"/>
                  </a:lnTo>
                  <a:lnTo>
                    <a:pt x="0" y="1402"/>
                  </a:lnTo>
                  <a:lnTo>
                    <a:pt x="26" y="1580"/>
                  </a:lnTo>
                  <a:lnTo>
                    <a:pt x="51" y="1784"/>
                  </a:lnTo>
                  <a:lnTo>
                    <a:pt x="77" y="1962"/>
                  </a:lnTo>
                  <a:lnTo>
                    <a:pt x="153" y="2141"/>
                  </a:lnTo>
                  <a:lnTo>
                    <a:pt x="230" y="2294"/>
                  </a:lnTo>
                  <a:lnTo>
                    <a:pt x="332" y="2447"/>
                  </a:lnTo>
                  <a:lnTo>
                    <a:pt x="433" y="2600"/>
                  </a:lnTo>
                  <a:lnTo>
                    <a:pt x="561" y="2753"/>
                  </a:lnTo>
                  <a:lnTo>
                    <a:pt x="637" y="2804"/>
                  </a:lnTo>
                  <a:lnTo>
                    <a:pt x="739" y="2829"/>
                  </a:lnTo>
                  <a:lnTo>
                    <a:pt x="841" y="2804"/>
                  </a:lnTo>
                  <a:lnTo>
                    <a:pt x="918" y="2753"/>
                  </a:lnTo>
                  <a:lnTo>
                    <a:pt x="969" y="2651"/>
                  </a:lnTo>
                  <a:lnTo>
                    <a:pt x="994" y="2574"/>
                  </a:lnTo>
                  <a:lnTo>
                    <a:pt x="969" y="2472"/>
                  </a:lnTo>
                  <a:lnTo>
                    <a:pt x="918" y="2396"/>
                  </a:lnTo>
                  <a:lnTo>
                    <a:pt x="739" y="2166"/>
                  </a:lnTo>
                  <a:lnTo>
                    <a:pt x="612" y="1937"/>
                  </a:lnTo>
                  <a:lnTo>
                    <a:pt x="535" y="1682"/>
                  </a:lnTo>
                  <a:lnTo>
                    <a:pt x="510" y="1402"/>
                  </a:lnTo>
                  <a:lnTo>
                    <a:pt x="535" y="1121"/>
                  </a:lnTo>
                  <a:lnTo>
                    <a:pt x="612" y="867"/>
                  </a:lnTo>
                  <a:lnTo>
                    <a:pt x="739" y="637"/>
                  </a:lnTo>
                  <a:lnTo>
                    <a:pt x="918" y="433"/>
                  </a:lnTo>
                  <a:lnTo>
                    <a:pt x="969" y="331"/>
                  </a:lnTo>
                  <a:lnTo>
                    <a:pt x="994" y="255"/>
                  </a:lnTo>
                  <a:lnTo>
                    <a:pt x="969" y="153"/>
                  </a:lnTo>
                  <a:lnTo>
                    <a:pt x="918" y="51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9"/>
            <p:cNvSpPr/>
            <p:nvPr/>
          </p:nvSpPr>
          <p:spPr>
            <a:xfrm>
              <a:off x="7230850" y="2043525"/>
              <a:ext cx="24875" cy="70750"/>
            </a:xfrm>
            <a:custGeom>
              <a:avLst/>
              <a:gdLst/>
              <a:ahLst/>
              <a:cxnLst/>
              <a:rect l="l" t="t" r="r" b="b"/>
              <a:pathLst>
                <a:path w="995" h="2830" extrusionOk="0">
                  <a:moveTo>
                    <a:pt x="154" y="0"/>
                  </a:moveTo>
                  <a:lnTo>
                    <a:pt x="77" y="51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31"/>
                  </a:lnTo>
                  <a:lnTo>
                    <a:pt x="77" y="433"/>
                  </a:lnTo>
                  <a:lnTo>
                    <a:pt x="256" y="637"/>
                  </a:lnTo>
                  <a:lnTo>
                    <a:pt x="383" y="867"/>
                  </a:lnTo>
                  <a:lnTo>
                    <a:pt x="460" y="1121"/>
                  </a:lnTo>
                  <a:lnTo>
                    <a:pt x="485" y="1402"/>
                  </a:lnTo>
                  <a:lnTo>
                    <a:pt x="460" y="1682"/>
                  </a:lnTo>
                  <a:lnTo>
                    <a:pt x="383" y="1937"/>
                  </a:lnTo>
                  <a:lnTo>
                    <a:pt x="256" y="2166"/>
                  </a:lnTo>
                  <a:lnTo>
                    <a:pt x="77" y="2396"/>
                  </a:lnTo>
                  <a:lnTo>
                    <a:pt x="26" y="2472"/>
                  </a:lnTo>
                  <a:lnTo>
                    <a:pt x="1" y="2574"/>
                  </a:lnTo>
                  <a:lnTo>
                    <a:pt x="26" y="2651"/>
                  </a:lnTo>
                  <a:lnTo>
                    <a:pt x="77" y="2753"/>
                  </a:lnTo>
                  <a:lnTo>
                    <a:pt x="154" y="2804"/>
                  </a:lnTo>
                  <a:lnTo>
                    <a:pt x="256" y="2829"/>
                  </a:lnTo>
                  <a:lnTo>
                    <a:pt x="358" y="2804"/>
                  </a:lnTo>
                  <a:lnTo>
                    <a:pt x="434" y="2753"/>
                  </a:lnTo>
                  <a:lnTo>
                    <a:pt x="562" y="2600"/>
                  </a:lnTo>
                  <a:lnTo>
                    <a:pt x="663" y="2447"/>
                  </a:lnTo>
                  <a:lnTo>
                    <a:pt x="765" y="2294"/>
                  </a:lnTo>
                  <a:lnTo>
                    <a:pt x="842" y="2141"/>
                  </a:lnTo>
                  <a:lnTo>
                    <a:pt x="893" y="1962"/>
                  </a:lnTo>
                  <a:lnTo>
                    <a:pt x="944" y="1784"/>
                  </a:lnTo>
                  <a:lnTo>
                    <a:pt x="969" y="1580"/>
                  </a:lnTo>
                  <a:lnTo>
                    <a:pt x="995" y="1402"/>
                  </a:lnTo>
                  <a:lnTo>
                    <a:pt x="969" y="1223"/>
                  </a:lnTo>
                  <a:lnTo>
                    <a:pt x="944" y="1020"/>
                  </a:lnTo>
                  <a:lnTo>
                    <a:pt x="893" y="841"/>
                  </a:lnTo>
                  <a:lnTo>
                    <a:pt x="842" y="688"/>
                  </a:lnTo>
                  <a:lnTo>
                    <a:pt x="765" y="510"/>
                  </a:lnTo>
                  <a:lnTo>
                    <a:pt x="663" y="357"/>
                  </a:lnTo>
                  <a:lnTo>
                    <a:pt x="562" y="204"/>
                  </a:lnTo>
                  <a:lnTo>
                    <a:pt x="434" y="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9"/>
            <p:cNvSpPr/>
            <p:nvPr/>
          </p:nvSpPr>
          <p:spPr>
            <a:xfrm>
              <a:off x="7052450" y="2166475"/>
              <a:ext cx="47175" cy="12775"/>
            </a:xfrm>
            <a:custGeom>
              <a:avLst/>
              <a:gdLst/>
              <a:ahLst/>
              <a:cxnLst/>
              <a:rect l="l" t="t" r="r" b="b"/>
              <a:pathLst>
                <a:path w="1887" h="511" extrusionOk="0">
                  <a:moveTo>
                    <a:pt x="256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1" y="256"/>
                  </a:lnTo>
                  <a:lnTo>
                    <a:pt x="26" y="358"/>
                  </a:lnTo>
                  <a:lnTo>
                    <a:pt x="77" y="434"/>
                  </a:lnTo>
                  <a:lnTo>
                    <a:pt x="154" y="485"/>
                  </a:lnTo>
                  <a:lnTo>
                    <a:pt x="256" y="511"/>
                  </a:lnTo>
                  <a:lnTo>
                    <a:pt x="1632" y="511"/>
                  </a:lnTo>
                  <a:lnTo>
                    <a:pt x="1734" y="485"/>
                  </a:lnTo>
                  <a:lnTo>
                    <a:pt x="1810" y="434"/>
                  </a:lnTo>
                  <a:lnTo>
                    <a:pt x="1861" y="358"/>
                  </a:lnTo>
                  <a:lnTo>
                    <a:pt x="1887" y="256"/>
                  </a:lnTo>
                  <a:lnTo>
                    <a:pt x="1861" y="154"/>
                  </a:lnTo>
                  <a:lnTo>
                    <a:pt x="1810" y="77"/>
                  </a:lnTo>
                  <a:lnTo>
                    <a:pt x="1734" y="26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9"/>
            <p:cNvSpPr/>
            <p:nvPr/>
          </p:nvSpPr>
          <p:spPr>
            <a:xfrm>
              <a:off x="7117450" y="2166475"/>
              <a:ext cx="98150" cy="12775"/>
            </a:xfrm>
            <a:custGeom>
              <a:avLst/>
              <a:gdLst/>
              <a:ahLst/>
              <a:cxnLst/>
              <a:rect l="l" t="t" r="r" b="b"/>
              <a:pathLst>
                <a:path w="3926" h="511" extrusionOk="0">
                  <a:moveTo>
                    <a:pt x="255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0" y="256"/>
                  </a:lnTo>
                  <a:lnTo>
                    <a:pt x="26" y="358"/>
                  </a:lnTo>
                  <a:lnTo>
                    <a:pt x="77" y="434"/>
                  </a:lnTo>
                  <a:lnTo>
                    <a:pt x="153" y="485"/>
                  </a:lnTo>
                  <a:lnTo>
                    <a:pt x="255" y="511"/>
                  </a:lnTo>
                  <a:lnTo>
                    <a:pt x="3670" y="511"/>
                  </a:lnTo>
                  <a:lnTo>
                    <a:pt x="3772" y="485"/>
                  </a:lnTo>
                  <a:lnTo>
                    <a:pt x="3849" y="434"/>
                  </a:lnTo>
                  <a:lnTo>
                    <a:pt x="3900" y="358"/>
                  </a:lnTo>
                  <a:lnTo>
                    <a:pt x="3925" y="256"/>
                  </a:lnTo>
                  <a:lnTo>
                    <a:pt x="3900" y="154"/>
                  </a:lnTo>
                  <a:lnTo>
                    <a:pt x="3849" y="77"/>
                  </a:lnTo>
                  <a:lnTo>
                    <a:pt x="3772" y="26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9"/>
            <p:cNvSpPr/>
            <p:nvPr/>
          </p:nvSpPr>
          <p:spPr>
            <a:xfrm>
              <a:off x="7052450" y="2200250"/>
              <a:ext cx="47175" cy="12775"/>
            </a:xfrm>
            <a:custGeom>
              <a:avLst/>
              <a:gdLst/>
              <a:ahLst/>
              <a:cxnLst/>
              <a:rect l="l" t="t" r="r" b="b"/>
              <a:pathLst>
                <a:path w="1887" h="511" extrusionOk="0">
                  <a:moveTo>
                    <a:pt x="256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79"/>
                  </a:lnTo>
                  <a:lnTo>
                    <a:pt x="1" y="256"/>
                  </a:lnTo>
                  <a:lnTo>
                    <a:pt x="26" y="357"/>
                  </a:lnTo>
                  <a:lnTo>
                    <a:pt x="77" y="434"/>
                  </a:lnTo>
                  <a:lnTo>
                    <a:pt x="154" y="510"/>
                  </a:lnTo>
                  <a:lnTo>
                    <a:pt x="1734" y="510"/>
                  </a:lnTo>
                  <a:lnTo>
                    <a:pt x="1810" y="434"/>
                  </a:lnTo>
                  <a:lnTo>
                    <a:pt x="1861" y="357"/>
                  </a:lnTo>
                  <a:lnTo>
                    <a:pt x="1887" y="256"/>
                  </a:lnTo>
                  <a:lnTo>
                    <a:pt x="1861" y="179"/>
                  </a:lnTo>
                  <a:lnTo>
                    <a:pt x="1810" y="77"/>
                  </a:lnTo>
                  <a:lnTo>
                    <a:pt x="1734" y="26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9"/>
            <p:cNvSpPr/>
            <p:nvPr/>
          </p:nvSpPr>
          <p:spPr>
            <a:xfrm>
              <a:off x="7117450" y="2200250"/>
              <a:ext cx="98150" cy="12775"/>
            </a:xfrm>
            <a:custGeom>
              <a:avLst/>
              <a:gdLst/>
              <a:ahLst/>
              <a:cxnLst/>
              <a:rect l="l" t="t" r="r" b="b"/>
              <a:pathLst>
                <a:path w="3926" h="511" extrusionOk="0">
                  <a:moveTo>
                    <a:pt x="255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79"/>
                  </a:lnTo>
                  <a:lnTo>
                    <a:pt x="0" y="256"/>
                  </a:lnTo>
                  <a:lnTo>
                    <a:pt x="26" y="357"/>
                  </a:lnTo>
                  <a:lnTo>
                    <a:pt x="77" y="434"/>
                  </a:lnTo>
                  <a:lnTo>
                    <a:pt x="153" y="510"/>
                  </a:lnTo>
                  <a:lnTo>
                    <a:pt x="3772" y="510"/>
                  </a:lnTo>
                  <a:lnTo>
                    <a:pt x="3849" y="434"/>
                  </a:lnTo>
                  <a:lnTo>
                    <a:pt x="3900" y="357"/>
                  </a:lnTo>
                  <a:lnTo>
                    <a:pt x="3925" y="256"/>
                  </a:lnTo>
                  <a:lnTo>
                    <a:pt x="3900" y="179"/>
                  </a:lnTo>
                  <a:lnTo>
                    <a:pt x="3849" y="77"/>
                  </a:lnTo>
                  <a:lnTo>
                    <a:pt x="3772" y="26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59"/>
          <p:cNvGrpSpPr/>
          <p:nvPr/>
        </p:nvGrpSpPr>
        <p:grpSpPr>
          <a:xfrm>
            <a:off x="5303398" y="2706190"/>
            <a:ext cx="561643" cy="557798"/>
            <a:chOff x="2475150" y="2639900"/>
            <a:chExt cx="433300" cy="433275"/>
          </a:xfrm>
        </p:grpSpPr>
        <p:sp>
          <p:nvSpPr>
            <p:cNvPr id="901" name="Google Shape;901;p59"/>
            <p:cNvSpPr/>
            <p:nvPr/>
          </p:nvSpPr>
          <p:spPr>
            <a:xfrm>
              <a:off x="2475150" y="2639900"/>
              <a:ext cx="433300" cy="433275"/>
            </a:xfrm>
            <a:custGeom>
              <a:avLst/>
              <a:gdLst/>
              <a:ahLst/>
              <a:cxnLst/>
              <a:rect l="l" t="t" r="r" b="b"/>
              <a:pathLst>
                <a:path w="17332" h="17331" extrusionOk="0">
                  <a:moveTo>
                    <a:pt x="2294" y="0"/>
                  </a:moveTo>
                  <a:lnTo>
                    <a:pt x="2243" y="26"/>
                  </a:lnTo>
                  <a:lnTo>
                    <a:pt x="2192" y="76"/>
                  </a:lnTo>
                  <a:lnTo>
                    <a:pt x="2141" y="127"/>
                  </a:lnTo>
                  <a:lnTo>
                    <a:pt x="1122" y="2192"/>
                  </a:lnTo>
                  <a:lnTo>
                    <a:pt x="1097" y="2243"/>
                  </a:lnTo>
                  <a:lnTo>
                    <a:pt x="1097" y="2319"/>
                  </a:lnTo>
                  <a:lnTo>
                    <a:pt x="1097" y="2370"/>
                  </a:lnTo>
                  <a:lnTo>
                    <a:pt x="1122" y="2421"/>
                  </a:lnTo>
                  <a:lnTo>
                    <a:pt x="1173" y="2472"/>
                  </a:lnTo>
                  <a:lnTo>
                    <a:pt x="1224" y="2523"/>
                  </a:lnTo>
                  <a:lnTo>
                    <a:pt x="1275" y="2549"/>
                  </a:lnTo>
                  <a:lnTo>
                    <a:pt x="2116" y="2549"/>
                  </a:lnTo>
                  <a:lnTo>
                    <a:pt x="2116" y="8410"/>
                  </a:lnTo>
                  <a:lnTo>
                    <a:pt x="256" y="8410"/>
                  </a:lnTo>
                  <a:lnTo>
                    <a:pt x="154" y="8436"/>
                  </a:lnTo>
                  <a:lnTo>
                    <a:pt x="77" y="8487"/>
                  </a:lnTo>
                  <a:lnTo>
                    <a:pt x="26" y="8563"/>
                  </a:lnTo>
                  <a:lnTo>
                    <a:pt x="1" y="8665"/>
                  </a:lnTo>
                  <a:lnTo>
                    <a:pt x="26" y="8767"/>
                  </a:lnTo>
                  <a:lnTo>
                    <a:pt x="77" y="8844"/>
                  </a:lnTo>
                  <a:lnTo>
                    <a:pt x="154" y="8895"/>
                  </a:lnTo>
                  <a:lnTo>
                    <a:pt x="256" y="8920"/>
                  </a:lnTo>
                  <a:lnTo>
                    <a:pt x="2116" y="8920"/>
                  </a:lnTo>
                  <a:lnTo>
                    <a:pt x="2116" y="17076"/>
                  </a:lnTo>
                  <a:lnTo>
                    <a:pt x="2141" y="17178"/>
                  </a:lnTo>
                  <a:lnTo>
                    <a:pt x="2192" y="17254"/>
                  </a:lnTo>
                  <a:lnTo>
                    <a:pt x="2269" y="17305"/>
                  </a:lnTo>
                  <a:lnTo>
                    <a:pt x="2371" y="17331"/>
                  </a:lnTo>
                  <a:lnTo>
                    <a:pt x="2473" y="17305"/>
                  </a:lnTo>
                  <a:lnTo>
                    <a:pt x="2549" y="17254"/>
                  </a:lnTo>
                  <a:lnTo>
                    <a:pt x="2600" y="17178"/>
                  </a:lnTo>
                  <a:lnTo>
                    <a:pt x="2626" y="17076"/>
                  </a:lnTo>
                  <a:lnTo>
                    <a:pt x="2626" y="8920"/>
                  </a:lnTo>
                  <a:lnTo>
                    <a:pt x="4206" y="8920"/>
                  </a:lnTo>
                  <a:lnTo>
                    <a:pt x="4053" y="9277"/>
                  </a:lnTo>
                  <a:lnTo>
                    <a:pt x="3824" y="9838"/>
                  </a:lnTo>
                  <a:lnTo>
                    <a:pt x="3620" y="10424"/>
                  </a:lnTo>
                  <a:lnTo>
                    <a:pt x="3441" y="11010"/>
                  </a:lnTo>
                  <a:lnTo>
                    <a:pt x="3314" y="11622"/>
                  </a:lnTo>
                  <a:lnTo>
                    <a:pt x="3212" y="12208"/>
                  </a:lnTo>
                  <a:lnTo>
                    <a:pt x="3135" y="12820"/>
                  </a:lnTo>
                  <a:lnTo>
                    <a:pt x="3084" y="13457"/>
                  </a:lnTo>
                  <a:lnTo>
                    <a:pt x="3084" y="14068"/>
                  </a:lnTo>
                  <a:lnTo>
                    <a:pt x="3084" y="14170"/>
                  </a:lnTo>
                  <a:lnTo>
                    <a:pt x="3135" y="14247"/>
                  </a:lnTo>
                  <a:lnTo>
                    <a:pt x="3237" y="14298"/>
                  </a:lnTo>
                  <a:lnTo>
                    <a:pt x="3339" y="14323"/>
                  </a:lnTo>
                  <a:lnTo>
                    <a:pt x="3416" y="14298"/>
                  </a:lnTo>
                  <a:lnTo>
                    <a:pt x="3518" y="14247"/>
                  </a:lnTo>
                  <a:lnTo>
                    <a:pt x="3569" y="14170"/>
                  </a:lnTo>
                  <a:lnTo>
                    <a:pt x="3569" y="14068"/>
                  </a:lnTo>
                  <a:lnTo>
                    <a:pt x="3594" y="13431"/>
                  </a:lnTo>
                  <a:lnTo>
                    <a:pt x="3645" y="12794"/>
                  </a:lnTo>
                  <a:lnTo>
                    <a:pt x="3722" y="12182"/>
                  </a:lnTo>
                  <a:lnTo>
                    <a:pt x="3849" y="11545"/>
                  </a:lnTo>
                  <a:lnTo>
                    <a:pt x="4002" y="10959"/>
                  </a:lnTo>
                  <a:lnTo>
                    <a:pt x="4180" y="10373"/>
                  </a:lnTo>
                  <a:lnTo>
                    <a:pt x="4384" y="9787"/>
                  </a:lnTo>
                  <a:lnTo>
                    <a:pt x="4614" y="9226"/>
                  </a:lnTo>
                  <a:lnTo>
                    <a:pt x="5047" y="9965"/>
                  </a:lnTo>
                  <a:lnTo>
                    <a:pt x="5557" y="10679"/>
                  </a:lnTo>
                  <a:lnTo>
                    <a:pt x="6092" y="11341"/>
                  </a:lnTo>
                  <a:lnTo>
                    <a:pt x="6678" y="11978"/>
                  </a:lnTo>
                  <a:lnTo>
                    <a:pt x="7111" y="12386"/>
                  </a:lnTo>
                  <a:lnTo>
                    <a:pt x="7570" y="12769"/>
                  </a:lnTo>
                  <a:lnTo>
                    <a:pt x="8029" y="13151"/>
                  </a:lnTo>
                  <a:lnTo>
                    <a:pt x="8513" y="13482"/>
                  </a:lnTo>
                  <a:lnTo>
                    <a:pt x="9023" y="13813"/>
                  </a:lnTo>
                  <a:lnTo>
                    <a:pt x="9532" y="14094"/>
                  </a:lnTo>
                  <a:lnTo>
                    <a:pt x="10068" y="14374"/>
                  </a:lnTo>
                  <a:lnTo>
                    <a:pt x="10603" y="14629"/>
                  </a:lnTo>
                  <a:lnTo>
                    <a:pt x="11189" y="14833"/>
                  </a:lnTo>
                  <a:lnTo>
                    <a:pt x="11750" y="15037"/>
                  </a:lnTo>
                  <a:lnTo>
                    <a:pt x="12361" y="15215"/>
                  </a:lnTo>
                  <a:lnTo>
                    <a:pt x="12948" y="15343"/>
                  </a:lnTo>
                  <a:lnTo>
                    <a:pt x="13559" y="15445"/>
                  </a:lnTo>
                  <a:lnTo>
                    <a:pt x="14171" y="15521"/>
                  </a:lnTo>
                  <a:lnTo>
                    <a:pt x="14783" y="15572"/>
                  </a:lnTo>
                  <a:lnTo>
                    <a:pt x="15394" y="15597"/>
                  </a:lnTo>
                  <a:lnTo>
                    <a:pt x="15496" y="15572"/>
                  </a:lnTo>
                  <a:lnTo>
                    <a:pt x="15573" y="15521"/>
                  </a:lnTo>
                  <a:lnTo>
                    <a:pt x="15649" y="15419"/>
                  </a:lnTo>
                  <a:lnTo>
                    <a:pt x="15649" y="15343"/>
                  </a:lnTo>
                  <a:lnTo>
                    <a:pt x="15649" y="15241"/>
                  </a:lnTo>
                  <a:lnTo>
                    <a:pt x="15573" y="15164"/>
                  </a:lnTo>
                  <a:lnTo>
                    <a:pt x="15496" y="15088"/>
                  </a:lnTo>
                  <a:lnTo>
                    <a:pt x="15394" y="15088"/>
                  </a:lnTo>
                  <a:lnTo>
                    <a:pt x="14579" y="15062"/>
                  </a:lnTo>
                  <a:lnTo>
                    <a:pt x="13763" y="14960"/>
                  </a:lnTo>
                  <a:lnTo>
                    <a:pt x="12948" y="14833"/>
                  </a:lnTo>
                  <a:lnTo>
                    <a:pt x="12183" y="14629"/>
                  </a:lnTo>
                  <a:lnTo>
                    <a:pt x="11418" y="14400"/>
                  </a:lnTo>
                  <a:lnTo>
                    <a:pt x="10679" y="14094"/>
                  </a:lnTo>
                  <a:lnTo>
                    <a:pt x="9966" y="13762"/>
                  </a:lnTo>
                  <a:lnTo>
                    <a:pt x="9303" y="13380"/>
                  </a:lnTo>
                  <a:lnTo>
                    <a:pt x="8640" y="12947"/>
                  </a:lnTo>
                  <a:lnTo>
                    <a:pt x="8003" y="12488"/>
                  </a:lnTo>
                  <a:lnTo>
                    <a:pt x="7417" y="11978"/>
                  </a:lnTo>
                  <a:lnTo>
                    <a:pt x="6856" y="11418"/>
                  </a:lnTo>
                  <a:lnTo>
                    <a:pt x="6347" y="10857"/>
                  </a:lnTo>
                  <a:lnTo>
                    <a:pt x="5862" y="10245"/>
                  </a:lnTo>
                  <a:lnTo>
                    <a:pt x="5429" y="9583"/>
                  </a:lnTo>
                  <a:lnTo>
                    <a:pt x="5021" y="8920"/>
                  </a:lnTo>
                  <a:lnTo>
                    <a:pt x="14783" y="8920"/>
                  </a:lnTo>
                  <a:lnTo>
                    <a:pt x="14783" y="9685"/>
                  </a:lnTo>
                  <a:lnTo>
                    <a:pt x="14783" y="9761"/>
                  </a:lnTo>
                  <a:lnTo>
                    <a:pt x="14808" y="9812"/>
                  </a:lnTo>
                  <a:lnTo>
                    <a:pt x="14834" y="9863"/>
                  </a:lnTo>
                  <a:lnTo>
                    <a:pt x="14885" y="9914"/>
                  </a:lnTo>
                  <a:lnTo>
                    <a:pt x="14961" y="9940"/>
                  </a:lnTo>
                  <a:lnTo>
                    <a:pt x="15037" y="9940"/>
                  </a:lnTo>
                  <a:lnTo>
                    <a:pt x="15139" y="9914"/>
                  </a:lnTo>
                  <a:lnTo>
                    <a:pt x="15547" y="9710"/>
                  </a:lnTo>
                  <a:lnTo>
                    <a:pt x="15624" y="9659"/>
                  </a:lnTo>
                  <a:lnTo>
                    <a:pt x="15675" y="9557"/>
                  </a:lnTo>
                  <a:lnTo>
                    <a:pt x="15675" y="9481"/>
                  </a:lnTo>
                  <a:lnTo>
                    <a:pt x="15649" y="9379"/>
                  </a:lnTo>
                  <a:lnTo>
                    <a:pt x="15598" y="9302"/>
                  </a:lnTo>
                  <a:lnTo>
                    <a:pt x="15522" y="9251"/>
                  </a:lnTo>
                  <a:lnTo>
                    <a:pt x="15420" y="9226"/>
                  </a:lnTo>
                  <a:lnTo>
                    <a:pt x="15318" y="9251"/>
                  </a:lnTo>
                  <a:lnTo>
                    <a:pt x="15292" y="9277"/>
                  </a:lnTo>
                  <a:lnTo>
                    <a:pt x="15292" y="8054"/>
                  </a:lnTo>
                  <a:lnTo>
                    <a:pt x="16516" y="8665"/>
                  </a:lnTo>
                  <a:lnTo>
                    <a:pt x="16388" y="8716"/>
                  </a:lnTo>
                  <a:lnTo>
                    <a:pt x="16312" y="8793"/>
                  </a:lnTo>
                  <a:lnTo>
                    <a:pt x="16261" y="8869"/>
                  </a:lnTo>
                  <a:lnTo>
                    <a:pt x="16261" y="8971"/>
                  </a:lnTo>
                  <a:lnTo>
                    <a:pt x="16286" y="9073"/>
                  </a:lnTo>
                  <a:lnTo>
                    <a:pt x="16337" y="9150"/>
                  </a:lnTo>
                  <a:lnTo>
                    <a:pt x="16414" y="9200"/>
                  </a:lnTo>
                  <a:lnTo>
                    <a:pt x="16516" y="9200"/>
                  </a:lnTo>
                  <a:lnTo>
                    <a:pt x="16618" y="9175"/>
                  </a:lnTo>
                  <a:lnTo>
                    <a:pt x="17204" y="8895"/>
                  </a:lnTo>
                  <a:lnTo>
                    <a:pt x="17255" y="8844"/>
                  </a:lnTo>
                  <a:lnTo>
                    <a:pt x="17306" y="8793"/>
                  </a:lnTo>
                  <a:lnTo>
                    <a:pt x="17331" y="8742"/>
                  </a:lnTo>
                  <a:lnTo>
                    <a:pt x="17331" y="8665"/>
                  </a:lnTo>
                  <a:lnTo>
                    <a:pt x="17331" y="8589"/>
                  </a:lnTo>
                  <a:lnTo>
                    <a:pt x="17306" y="8538"/>
                  </a:lnTo>
                  <a:lnTo>
                    <a:pt x="17255" y="8461"/>
                  </a:lnTo>
                  <a:lnTo>
                    <a:pt x="17204" y="8436"/>
                  </a:lnTo>
                  <a:lnTo>
                    <a:pt x="15139" y="7416"/>
                  </a:lnTo>
                  <a:lnTo>
                    <a:pt x="15088" y="7391"/>
                  </a:lnTo>
                  <a:lnTo>
                    <a:pt x="14961" y="7391"/>
                  </a:lnTo>
                  <a:lnTo>
                    <a:pt x="14885" y="7416"/>
                  </a:lnTo>
                  <a:lnTo>
                    <a:pt x="14834" y="7467"/>
                  </a:lnTo>
                  <a:lnTo>
                    <a:pt x="14808" y="7518"/>
                  </a:lnTo>
                  <a:lnTo>
                    <a:pt x="14783" y="7569"/>
                  </a:lnTo>
                  <a:lnTo>
                    <a:pt x="14783" y="7646"/>
                  </a:lnTo>
                  <a:lnTo>
                    <a:pt x="14783" y="8410"/>
                  </a:lnTo>
                  <a:lnTo>
                    <a:pt x="5021" y="8410"/>
                  </a:lnTo>
                  <a:lnTo>
                    <a:pt x="5429" y="7722"/>
                  </a:lnTo>
                  <a:lnTo>
                    <a:pt x="5862" y="7085"/>
                  </a:lnTo>
                  <a:lnTo>
                    <a:pt x="6347" y="6473"/>
                  </a:lnTo>
                  <a:lnTo>
                    <a:pt x="6856" y="5887"/>
                  </a:lnTo>
                  <a:lnTo>
                    <a:pt x="7417" y="5352"/>
                  </a:lnTo>
                  <a:lnTo>
                    <a:pt x="8003" y="4842"/>
                  </a:lnTo>
                  <a:lnTo>
                    <a:pt x="8640" y="4384"/>
                  </a:lnTo>
                  <a:lnTo>
                    <a:pt x="9303" y="3950"/>
                  </a:lnTo>
                  <a:lnTo>
                    <a:pt x="9966" y="3568"/>
                  </a:lnTo>
                  <a:lnTo>
                    <a:pt x="10679" y="3237"/>
                  </a:lnTo>
                  <a:lnTo>
                    <a:pt x="11418" y="2931"/>
                  </a:lnTo>
                  <a:lnTo>
                    <a:pt x="12183" y="2702"/>
                  </a:lnTo>
                  <a:lnTo>
                    <a:pt x="12948" y="2498"/>
                  </a:lnTo>
                  <a:lnTo>
                    <a:pt x="13763" y="2370"/>
                  </a:lnTo>
                  <a:lnTo>
                    <a:pt x="14579" y="2268"/>
                  </a:lnTo>
                  <a:lnTo>
                    <a:pt x="15394" y="2243"/>
                  </a:lnTo>
                  <a:lnTo>
                    <a:pt x="15496" y="2217"/>
                  </a:lnTo>
                  <a:lnTo>
                    <a:pt x="15573" y="2166"/>
                  </a:lnTo>
                  <a:lnTo>
                    <a:pt x="15649" y="2090"/>
                  </a:lnTo>
                  <a:lnTo>
                    <a:pt x="15649" y="1988"/>
                  </a:lnTo>
                  <a:lnTo>
                    <a:pt x="15649" y="1886"/>
                  </a:lnTo>
                  <a:lnTo>
                    <a:pt x="15573" y="1810"/>
                  </a:lnTo>
                  <a:lnTo>
                    <a:pt x="15496" y="1759"/>
                  </a:lnTo>
                  <a:lnTo>
                    <a:pt x="15394" y="1733"/>
                  </a:lnTo>
                  <a:lnTo>
                    <a:pt x="14783" y="1759"/>
                  </a:lnTo>
                  <a:lnTo>
                    <a:pt x="14171" y="1784"/>
                  </a:lnTo>
                  <a:lnTo>
                    <a:pt x="13559" y="1860"/>
                  </a:lnTo>
                  <a:lnTo>
                    <a:pt x="12948" y="1988"/>
                  </a:lnTo>
                  <a:lnTo>
                    <a:pt x="12361" y="2115"/>
                  </a:lnTo>
                  <a:lnTo>
                    <a:pt x="11750" y="2294"/>
                  </a:lnTo>
                  <a:lnTo>
                    <a:pt x="11189" y="2472"/>
                  </a:lnTo>
                  <a:lnTo>
                    <a:pt x="10603" y="2702"/>
                  </a:lnTo>
                  <a:lnTo>
                    <a:pt x="10068" y="2956"/>
                  </a:lnTo>
                  <a:lnTo>
                    <a:pt x="9532" y="3211"/>
                  </a:lnTo>
                  <a:lnTo>
                    <a:pt x="9023" y="3517"/>
                  </a:lnTo>
                  <a:lnTo>
                    <a:pt x="8513" y="3823"/>
                  </a:lnTo>
                  <a:lnTo>
                    <a:pt x="8029" y="4180"/>
                  </a:lnTo>
                  <a:lnTo>
                    <a:pt x="7570" y="4537"/>
                  </a:lnTo>
                  <a:lnTo>
                    <a:pt x="7111" y="4944"/>
                  </a:lnTo>
                  <a:lnTo>
                    <a:pt x="6678" y="5352"/>
                  </a:lnTo>
                  <a:lnTo>
                    <a:pt x="6092" y="5989"/>
                  </a:lnTo>
                  <a:lnTo>
                    <a:pt x="5557" y="6652"/>
                  </a:lnTo>
                  <a:lnTo>
                    <a:pt x="5047" y="7365"/>
                  </a:lnTo>
                  <a:lnTo>
                    <a:pt x="4614" y="8079"/>
                  </a:lnTo>
                  <a:lnTo>
                    <a:pt x="4384" y="7518"/>
                  </a:lnTo>
                  <a:lnTo>
                    <a:pt x="4180" y="6958"/>
                  </a:lnTo>
                  <a:lnTo>
                    <a:pt x="4002" y="6372"/>
                  </a:lnTo>
                  <a:lnTo>
                    <a:pt x="3849" y="5760"/>
                  </a:lnTo>
                  <a:lnTo>
                    <a:pt x="3722" y="5148"/>
                  </a:lnTo>
                  <a:lnTo>
                    <a:pt x="3645" y="4537"/>
                  </a:lnTo>
                  <a:lnTo>
                    <a:pt x="3594" y="3899"/>
                  </a:lnTo>
                  <a:lnTo>
                    <a:pt x="3569" y="3262"/>
                  </a:lnTo>
                  <a:lnTo>
                    <a:pt x="3569" y="3160"/>
                  </a:lnTo>
                  <a:lnTo>
                    <a:pt x="3518" y="3084"/>
                  </a:lnTo>
                  <a:lnTo>
                    <a:pt x="3416" y="3033"/>
                  </a:lnTo>
                  <a:lnTo>
                    <a:pt x="3339" y="3007"/>
                  </a:lnTo>
                  <a:lnTo>
                    <a:pt x="3237" y="3033"/>
                  </a:lnTo>
                  <a:lnTo>
                    <a:pt x="3135" y="3084"/>
                  </a:lnTo>
                  <a:lnTo>
                    <a:pt x="3084" y="3160"/>
                  </a:lnTo>
                  <a:lnTo>
                    <a:pt x="3084" y="3262"/>
                  </a:lnTo>
                  <a:lnTo>
                    <a:pt x="3084" y="3874"/>
                  </a:lnTo>
                  <a:lnTo>
                    <a:pt x="3135" y="4486"/>
                  </a:lnTo>
                  <a:lnTo>
                    <a:pt x="3212" y="5097"/>
                  </a:lnTo>
                  <a:lnTo>
                    <a:pt x="3314" y="5709"/>
                  </a:lnTo>
                  <a:lnTo>
                    <a:pt x="3441" y="6295"/>
                  </a:lnTo>
                  <a:lnTo>
                    <a:pt x="3620" y="6907"/>
                  </a:lnTo>
                  <a:lnTo>
                    <a:pt x="3824" y="7493"/>
                  </a:lnTo>
                  <a:lnTo>
                    <a:pt x="4053" y="8054"/>
                  </a:lnTo>
                  <a:lnTo>
                    <a:pt x="4206" y="8410"/>
                  </a:lnTo>
                  <a:lnTo>
                    <a:pt x="2626" y="8410"/>
                  </a:lnTo>
                  <a:lnTo>
                    <a:pt x="2626" y="2549"/>
                  </a:lnTo>
                  <a:lnTo>
                    <a:pt x="3467" y="2549"/>
                  </a:lnTo>
                  <a:lnTo>
                    <a:pt x="3518" y="2523"/>
                  </a:lnTo>
                  <a:lnTo>
                    <a:pt x="3569" y="2472"/>
                  </a:lnTo>
                  <a:lnTo>
                    <a:pt x="3620" y="2421"/>
                  </a:lnTo>
                  <a:lnTo>
                    <a:pt x="3645" y="2370"/>
                  </a:lnTo>
                  <a:lnTo>
                    <a:pt x="3645" y="2319"/>
                  </a:lnTo>
                  <a:lnTo>
                    <a:pt x="3645" y="2243"/>
                  </a:lnTo>
                  <a:lnTo>
                    <a:pt x="3620" y="2192"/>
                  </a:lnTo>
                  <a:lnTo>
                    <a:pt x="3390" y="1708"/>
                  </a:lnTo>
                  <a:lnTo>
                    <a:pt x="3314" y="1606"/>
                  </a:lnTo>
                  <a:lnTo>
                    <a:pt x="3237" y="1580"/>
                  </a:lnTo>
                  <a:lnTo>
                    <a:pt x="3135" y="1555"/>
                  </a:lnTo>
                  <a:lnTo>
                    <a:pt x="3033" y="1580"/>
                  </a:lnTo>
                  <a:lnTo>
                    <a:pt x="2957" y="1657"/>
                  </a:lnTo>
                  <a:lnTo>
                    <a:pt x="2906" y="1733"/>
                  </a:lnTo>
                  <a:lnTo>
                    <a:pt x="2906" y="1835"/>
                  </a:lnTo>
                  <a:lnTo>
                    <a:pt x="2932" y="1911"/>
                  </a:lnTo>
                  <a:lnTo>
                    <a:pt x="2983" y="2039"/>
                  </a:lnTo>
                  <a:lnTo>
                    <a:pt x="1759" y="2039"/>
                  </a:lnTo>
                  <a:lnTo>
                    <a:pt x="2371" y="816"/>
                  </a:lnTo>
                  <a:lnTo>
                    <a:pt x="2396" y="867"/>
                  </a:lnTo>
                  <a:lnTo>
                    <a:pt x="2447" y="943"/>
                  </a:lnTo>
                  <a:lnTo>
                    <a:pt x="2549" y="994"/>
                  </a:lnTo>
                  <a:lnTo>
                    <a:pt x="2626" y="994"/>
                  </a:lnTo>
                  <a:lnTo>
                    <a:pt x="2728" y="968"/>
                  </a:lnTo>
                  <a:lnTo>
                    <a:pt x="2804" y="918"/>
                  </a:lnTo>
                  <a:lnTo>
                    <a:pt x="2855" y="816"/>
                  </a:lnTo>
                  <a:lnTo>
                    <a:pt x="2881" y="714"/>
                  </a:lnTo>
                  <a:lnTo>
                    <a:pt x="2855" y="637"/>
                  </a:lnTo>
                  <a:lnTo>
                    <a:pt x="2600" y="127"/>
                  </a:lnTo>
                  <a:lnTo>
                    <a:pt x="2549" y="76"/>
                  </a:lnTo>
                  <a:lnTo>
                    <a:pt x="2498" y="26"/>
                  </a:lnTo>
                  <a:lnTo>
                    <a:pt x="2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9"/>
            <p:cNvSpPr/>
            <p:nvPr/>
          </p:nvSpPr>
          <p:spPr>
            <a:xfrm>
              <a:off x="2870200" y="2774325"/>
              <a:ext cx="38250" cy="49075"/>
            </a:xfrm>
            <a:custGeom>
              <a:avLst/>
              <a:gdLst/>
              <a:ahLst/>
              <a:cxnLst/>
              <a:rect l="l" t="t" r="r" b="b"/>
              <a:pathLst>
                <a:path w="1530" h="1963" extrusionOk="0">
                  <a:moveTo>
                    <a:pt x="204" y="1"/>
                  </a:moveTo>
                  <a:lnTo>
                    <a:pt x="102" y="26"/>
                  </a:lnTo>
                  <a:lnTo>
                    <a:pt x="26" y="103"/>
                  </a:lnTo>
                  <a:lnTo>
                    <a:pt x="0" y="204"/>
                  </a:lnTo>
                  <a:lnTo>
                    <a:pt x="0" y="281"/>
                  </a:lnTo>
                  <a:lnTo>
                    <a:pt x="51" y="383"/>
                  </a:lnTo>
                  <a:lnTo>
                    <a:pt x="459" y="969"/>
                  </a:lnTo>
                  <a:lnTo>
                    <a:pt x="51" y="1555"/>
                  </a:lnTo>
                  <a:lnTo>
                    <a:pt x="0" y="1657"/>
                  </a:lnTo>
                  <a:lnTo>
                    <a:pt x="0" y="1759"/>
                  </a:lnTo>
                  <a:lnTo>
                    <a:pt x="26" y="1836"/>
                  </a:lnTo>
                  <a:lnTo>
                    <a:pt x="102" y="1912"/>
                  </a:lnTo>
                  <a:lnTo>
                    <a:pt x="178" y="1938"/>
                  </a:lnTo>
                  <a:lnTo>
                    <a:pt x="255" y="1963"/>
                  </a:lnTo>
                  <a:lnTo>
                    <a:pt x="357" y="1938"/>
                  </a:lnTo>
                  <a:lnTo>
                    <a:pt x="408" y="1887"/>
                  </a:lnTo>
                  <a:lnTo>
                    <a:pt x="459" y="1861"/>
                  </a:lnTo>
                  <a:lnTo>
                    <a:pt x="765" y="1428"/>
                  </a:lnTo>
                  <a:lnTo>
                    <a:pt x="1070" y="1861"/>
                  </a:lnTo>
                  <a:lnTo>
                    <a:pt x="1121" y="1887"/>
                  </a:lnTo>
                  <a:lnTo>
                    <a:pt x="1172" y="1938"/>
                  </a:lnTo>
                  <a:lnTo>
                    <a:pt x="1274" y="1963"/>
                  </a:lnTo>
                  <a:lnTo>
                    <a:pt x="1351" y="1938"/>
                  </a:lnTo>
                  <a:lnTo>
                    <a:pt x="1427" y="1912"/>
                  </a:lnTo>
                  <a:lnTo>
                    <a:pt x="1504" y="1836"/>
                  </a:lnTo>
                  <a:lnTo>
                    <a:pt x="1529" y="1759"/>
                  </a:lnTo>
                  <a:lnTo>
                    <a:pt x="1529" y="1657"/>
                  </a:lnTo>
                  <a:lnTo>
                    <a:pt x="1478" y="1555"/>
                  </a:lnTo>
                  <a:lnTo>
                    <a:pt x="1070" y="969"/>
                  </a:lnTo>
                  <a:lnTo>
                    <a:pt x="1478" y="383"/>
                  </a:lnTo>
                  <a:lnTo>
                    <a:pt x="1529" y="281"/>
                  </a:lnTo>
                  <a:lnTo>
                    <a:pt x="1529" y="204"/>
                  </a:lnTo>
                  <a:lnTo>
                    <a:pt x="1504" y="103"/>
                  </a:lnTo>
                  <a:lnTo>
                    <a:pt x="1427" y="26"/>
                  </a:lnTo>
                  <a:lnTo>
                    <a:pt x="1325" y="1"/>
                  </a:lnTo>
                  <a:lnTo>
                    <a:pt x="1223" y="1"/>
                  </a:lnTo>
                  <a:lnTo>
                    <a:pt x="1147" y="26"/>
                  </a:lnTo>
                  <a:lnTo>
                    <a:pt x="1070" y="103"/>
                  </a:lnTo>
                  <a:lnTo>
                    <a:pt x="765" y="536"/>
                  </a:lnTo>
                  <a:lnTo>
                    <a:pt x="459" y="103"/>
                  </a:lnTo>
                  <a:lnTo>
                    <a:pt x="382" y="2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9"/>
            <p:cNvSpPr/>
            <p:nvPr/>
          </p:nvSpPr>
          <p:spPr>
            <a:xfrm>
              <a:off x="2475150" y="2715075"/>
              <a:ext cx="38250" cy="49075"/>
            </a:xfrm>
            <a:custGeom>
              <a:avLst/>
              <a:gdLst/>
              <a:ahLst/>
              <a:cxnLst/>
              <a:rect l="l" t="t" r="r" b="b"/>
              <a:pathLst>
                <a:path w="1530" h="1963" extrusionOk="0">
                  <a:moveTo>
                    <a:pt x="205" y="0"/>
                  </a:moveTo>
                  <a:lnTo>
                    <a:pt x="103" y="51"/>
                  </a:lnTo>
                  <a:lnTo>
                    <a:pt x="26" y="102"/>
                  </a:lnTo>
                  <a:lnTo>
                    <a:pt x="1" y="204"/>
                  </a:lnTo>
                  <a:lnTo>
                    <a:pt x="1" y="306"/>
                  </a:lnTo>
                  <a:lnTo>
                    <a:pt x="52" y="383"/>
                  </a:lnTo>
                  <a:lnTo>
                    <a:pt x="459" y="969"/>
                  </a:lnTo>
                  <a:lnTo>
                    <a:pt x="52" y="1581"/>
                  </a:lnTo>
                  <a:lnTo>
                    <a:pt x="1" y="1657"/>
                  </a:lnTo>
                  <a:lnTo>
                    <a:pt x="1" y="1759"/>
                  </a:lnTo>
                  <a:lnTo>
                    <a:pt x="26" y="1861"/>
                  </a:lnTo>
                  <a:lnTo>
                    <a:pt x="103" y="1912"/>
                  </a:lnTo>
                  <a:lnTo>
                    <a:pt x="179" y="1963"/>
                  </a:lnTo>
                  <a:lnTo>
                    <a:pt x="256" y="1963"/>
                  </a:lnTo>
                  <a:lnTo>
                    <a:pt x="357" y="1937"/>
                  </a:lnTo>
                  <a:lnTo>
                    <a:pt x="408" y="1912"/>
                  </a:lnTo>
                  <a:lnTo>
                    <a:pt x="459" y="1861"/>
                  </a:lnTo>
                  <a:lnTo>
                    <a:pt x="1479" y="383"/>
                  </a:lnTo>
                  <a:lnTo>
                    <a:pt x="1530" y="306"/>
                  </a:lnTo>
                  <a:lnTo>
                    <a:pt x="1530" y="204"/>
                  </a:lnTo>
                  <a:lnTo>
                    <a:pt x="1479" y="102"/>
                  </a:lnTo>
                  <a:lnTo>
                    <a:pt x="1428" y="51"/>
                  </a:lnTo>
                  <a:lnTo>
                    <a:pt x="1326" y="0"/>
                  </a:lnTo>
                  <a:lnTo>
                    <a:pt x="1224" y="0"/>
                  </a:lnTo>
                  <a:lnTo>
                    <a:pt x="1148" y="26"/>
                  </a:lnTo>
                  <a:lnTo>
                    <a:pt x="1071" y="102"/>
                  </a:lnTo>
                  <a:lnTo>
                    <a:pt x="765" y="536"/>
                  </a:lnTo>
                  <a:lnTo>
                    <a:pt x="459" y="102"/>
                  </a:lnTo>
                  <a:lnTo>
                    <a:pt x="383" y="2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9"/>
            <p:cNvSpPr/>
            <p:nvPr/>
          </p:nvSpPr>
          <p:spPr>
            <a:xfrm>
              <a:off x="2769525" y="2938700"/>
              <a:ext cx="21050" cy="12775"/>
            </a:xfrm>
            <a:custGeom>
              <a:avLst/>
              <a:gdLst/>
              <a:ahLst/>
              <a:cxnLst/>
              <a:rect l="l" t="t" r="r" b="b"/>
              <a:pathLst>
                <a:path w="842" h="511" extrusionOk="0">
                  <a:moveTo>
                    <a:pt x="255" y="1"/>
                  </a:moveTo>
                  <a:lnTo>
                    <a:pt x="153" y="26"/>
                  </a:lnTo>
                  <a:lnTo>
                    <a:pt x="51" y="77"/>
                  </a:lnTo>
                  <a:lnTo>
                    <a:pt x="0" y="179"/>
                  </a:lnTo>
                  <a:lnTo>
                    <a:pt x="0" y="256"/>
                  </a:lnTo>
                  <a:lnTo>
                    <a:pt x="0" y="358"/>
                  </a:lnTo>
                  <a:lnTo>
                    <a:pt x="51" y="434"/>
                  </a:lnTo>
                  <a:lnTo>
                    <a:pt x="153" y="511"/>
                  </a:lnTo>
                  <a:lnTo>
                    <a:pt x="688" y="511"/>
                  </a:lnTo>
                  <a:lnTo>
                    <a:pt x="765" y="434"/>
                  </a:lnTo>
                  <a:lnTo>
                    <a:pt x="816" y="358"/>
                  </a:lnTo>
                  <a:lnTo>
                    <a:pt x="841" y="256"/>
                  </a:lnTo>
                  <a:lnTo>
                    <a:pt x="816" y="179"/>
                  </a:lnTo>
                  <a:lnTo>
                    <a:pt x="765" y="77"/>
                  </a:lnTo>
                  <a:lnTo>
                    <a:pt x="688" y="26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9"/>
            <p:cNvSpPr/>
            <p:nvPr/>
          </p:nvSpPr>
          <p:spPr>
            <a:xfrm>
              <a:off x="2769525" y="2917050"/>
              <a:ext cx="21050" cy="12775"/>
            </a:xfrm>
            <a:custGeom>
              <a:avLst/>
              <a:gdLst/>
              <a:ahLst/>
              <a:cxnLst/>
              <a:rect l="l" t="t" r="r" b="b"/>
              <a:pathLst>
                <a:path w="842" h="511" extrusionOk="0">
                  <a:moveTo>
                    <a:pt x="153" y="0"/>
                  </a:moveTo>
                  <a:lnTo>
                    <a:pt x="51" y="51"/>
                  </a:lnTo>
                  <a:lnTo>
                    <a:pt x="0" y="153"/>
                  </a:lnTo>
                  <a:lnTo>
                    <a:pt x="0" y="255"/>
                  </a:lnTo>
                  <a:lnTo>
                    <a:pt x="0" y="332"/>
                  </a:lnTo>
                  <a:lnTo>
                    <a:pt x="51" y="434"/>
                  </a:lnTo>
                  <a:lnTo>
                    <a:pt x="153" y="485"/>
                  </a:lnTo>
                  <a:lnTo>
                    <a:pt x="255" y="510"/>
                  </a:lnTo>
                  <a:lnTo>
                    <a:pt x="586" y="510"/>
                  </a:lnTo>
                  <a:lnTo>
                    <a:pt x="688" y="485"/>
                  </a:lnTo>
                  <a:lnTo>
                    <a:pt x="765" y="434"/>
                  </a:lnTo>
                  <a:lnTo>
                    <a:pt x="816" y="332"/>
                  </a:lnTo>
                  <a:lnTo>
                    <a:pt x="841" y="255"/>
                  </a:lnTo>
                  <a:lnTo>
                    <a:pt x="816" y="153"/>
                  </a:lnTo>
                  <a:lnTo>
                    <a:pt x="765" y="51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9"/>
            <p:cNvSpPr/>
            <p:nvPr/>
          </p:nvSpPr>
          <p:spPr>
            <a:xfrm>
              <a:off x="2800100" y="2912600"/>
              <a:ext cx="12775" cy="47175"/>
            </a:xfrm>
            <a:custGeom>
              <a:avLst/>
              <a:gdLst/>
              <a:ahLst/>
              <a:cxnLst/>
              <a:rect l="l" t="t" r="r" b="b"/>
              <a:pathLst>
                <a:path w="511" h="1887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1" y="1631"/>
                  </a:lnTo>
                  <a:lnTo>
                    <a:pt x="26" y="1708"/>
                  </a:lnTo>
                  <a:lnTo>
                    <a:pt x="77" y="1810"/>
                  </a:lnTo>
                  <a:lnTo>
                    <a:pt x="153" y="1861"/>
                  </a:lnTo>
                  <a:lnTo>
                    <a:pt x="255" y="1886"/>
                  </a:lnTo>
                  <a:lnTo>
                    <a:pt x="357" y="1861"/>
                  </a:lnTo>
                  <a:lnTo>
                    <a:pt x="434" y="1810"/>
                  </a:lnTo>
                  <a:lnTo>
                    <a:pt x="485" y="1708"/>
                  </a:lnTo>
                  <a:lnTo>
                    <a:pt x="510" y="1631"/>
                  </a:lnTo>
                  <a:lnTo>
                    <a:pt x="510" y="255"/>
                  </a:lnTo>
                  <a:lnTo>
                    <a:pt x="485" y="153"/>
                  </a:lnTo>
                  <a:lnTo>
                    <a:pt x="434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9"/>
            <p:cNvSpPr/>
            <p:nvPr/>
          </p:nvSpPr>
          <p:spPr>
            <a:xfrm>
              <a:off x="2822400" y="2920875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65" y="510"/>
                  </a:moveTo>
                  <a:lnTo>
                    <a:pt x="842" y="536"/>
                  </a:lnTo>
                  <a:lnTo>
                    <a:pt x="893" y="561"/>
                  </a:lnTo>
                  <a:lnTo>
                    <a:pt x="944" y="587"/>
                  </a:lnTo>
                  <a:lnTo>
                    <a:pt x="995" y="638"/>
                  </a:lnTo>
                  <a:lnTo>
                    <a:pt x="1020" y="714"/>
                  </a:lnTo>
                  <a:lnTo>
                    <a:pt x="1020" y="790"/>
                  </a:lnTo>
                  <a:lnTo>
                    <a:pt x="1020" y="841"/>
                  </a:lnTo>
                  <a:lnTo>
                    <a:pt x="969" y="943"/>
                  </a:lnTo>
                  <a:lnTo>
                    <a:pt x="918" y="994"/>
                  </a:lnTo>
                  <a:lnTo>
                    <a:pt x="842" y="1020"/>
                  </a:lnTo>
                  <a:lnTo>
                    <a:pt x="765" y="1045"/>
                  </a:lnTo>
                  <a:lnTo>
                    <a:pt x="689" y="1020"/>
                  </a:lnTo>
                  <a:lnTo>
                    <a:pt x="638" y="994"/>
                  </a:lnTo>
                  <a:lnTo>
                    <a:pt x="587" y="969"/>
                  </a:lnTo>
                  <a:lnTo>
                    <a:pt x="536" y="918"/>
                  </a:lnTo>
                  <a:lnTo>
                    <a:pt x="510" y="841"/>
                  </a:lnTo>
                  <a:lnTo>
                    <a:pt x="510" y="765"/>
                  </a:lnTo>
                  <a:lnTo>
                    <a:pt x="510" y="714"/>
                  </a:lnTo>
                  <a:lnTo>
                    <a:pt x="561" y="612"/>
                  </a:lnTo>
                  <a:lnTo>
                    <a:pt x="638" y="536"/>
                  </a:lnTo>
                  <a:lnTo>
                    <a:pt x="765" y="510"/>
                  </a:lnTo>
                  <a:close/>
                  <a:moveTo>
                    <a:pt x="765" y="0"/>
                  </a:moveTo>
                  <a:lnTo>
                    <a:pt x="587" y="26"/>
                  </a:lnTo>
                  <a:lnTo>
                    <a:pt x="434" y="77"/>
                  </a:lnTo>
                  <a:lnTo>
                    <a:pt x="281" y="179"/>
                  </a:lnTo>
                  <a:lnTo>
                    <a:pt x="153" y="306"/>
                  </a:lnTo>
                  <a:lnTo>
                    <a:pt x="52" y="459"/>
                  </a:lnTo>
                  <a:lnTo>
                    <a:pt x="1" y="612"/>
                  </a:lnTo>
                  <a:lnTo>
                    <a:pt x="1" y="790"/>
                  </a:lnTo>
                  <a:lnTo>
                    <a:pt x="26" y="969"/>
                  </a:lnTo>
                  <a:lnTo>
                    <a:pt x="103" y="1173"/>
                  </a:lnTo>
                  <a:lnTo>
                    <a:pt x="230" y="1326"/>
                  </a:lnTo>
                  <a:lnTo>
                    <a:pt x="383" y="1453"/>
                  </a:lnTo>
                  <a:lnTo>
                    <a:pt x="561" y="1530"/>
                  </a:lnTo>
                  <a:lnTo>
                    <a:pt x="944" y="1530"/>
                  </a:lnTo>
                  <a:lnTo>
                    <a:pt x="1096" y="1453"/>
                  </a:lnTo>
                  <a:lnTo>
                    <a:pt x="1249" y="1377"/>
                  </a:lnTo>
                  <a:lnTo>
                    <a:pt x="1377" y="1249"/>
                  </a:lnTo>
                  <a:lnTo>
                    <a:pt x="1453" y="1096"/>
                  </a:lnTo>
                  <a:lnTo>
                    <a:pt x="1504" y="918"/>
                  </a:lnTo>
                  <a:lnTo>
                    <a:pt x="1530" y="765"/>
                  </a:lnTo>
                  <a:lnTo>
                    <a:pt x="1504" y="587"/>
                  </a:lnTo>
                  <a:lnTo>
                    <a:pt x="1428" y="383"/>
                  </a:lnTo>
                  <a:lnTo>
                    <a:pt x="1300" y="230"/>
                  </a:lnTo>
                  <a:lnTo>
                    <a:pt x="1147" y="102"/>
                  </a:lnTo>
                  <a:lnTo>
                    <a:pt x="969" y="26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9"/>
            <p:cNvSpPr/>
            <p:nvPr/>
          </p:nvSpPr>
          <p:spPr>
            <a:xfrm>
              <a:off x="2870200" y="2920875"/>
              <a:ext cx="38250" cy="64375"/>
            </a:xfrm>
            <a:custGeom>
              <a:avLst/>
              <a:gdLst/>
              <a:ahLst/>
              <a:cxnLst/>
              <a:rect l="l" t="t" r="r" b="b"/>
              <a:pathLst>
                <a:path w="1530" h="2575" extrusionOk="0">
                  <a:moveTo>
                    <a:pt x="765" y="510"/>
                  </a:moveTo>
                  <a:lnTo>
                    <a:pt x="841" y="536"/>
                  </a:lnTo>
                  <a:lnTo>
                    <a:pt x="892" y="561"/>
                  </a:lnTo>
                  <a:lnTo>
                    <a:pt x="943" y="587"/>
                  </a:lnTo>
                  <a:lnTo>
                    <a:pt x="994" y="638"/>
                  </a:lnTo>
                  <a:lnTo>
                    <a:pt x="1019" y="714"/>
                  </a:lnTo>
                  <a:lnTo>
                    <a:pt x="1019" y="790"/>
                  </a:lnTo>
                  <a:lnTo>
                    <a:pt x="1019" y="841"/>
                  </a:lnTo>
                  <a:lnTo>
                    <a:pt x="968" y="943"/>
                  </a:lnTo>
                  <a:lnTo>
                    <a:pt x="918" y="994"/>
                  </a:lnTo>
                  <a:lnTo>
                    <a:pt x="841" y="1020"/>
                  </a:lnTo>
                  <a:lnTo>
                    <a:pt x="765" y="1045"/>
                  </a:lnTo>
                  <a:lnTo>
                    <a:pt x="688" y="1020"/>
                  </a:lnTo>
                  <a:lnTo>
                    <a:pt x="637" y="994"/>
                  </a:lnTo>
                  <a:lnTo>
                    <a:pt x="586" y="969"/>
                  </a:lnTo>
                  <a:lnTo>
                    <a:pt x="535" y="918"/>
                  </a:lnTo>
                  <a:lnTo>
                    <a:pt x="510" y="841"/>
                  </a:lnTo>
                  <a:lnTo>
                    <a:pt x="510" y="765"/>
                  </a:lnTo>
                  <a:lnTo>
                    <a:pt x="510" y="714"/>
                  </a:lnTo>
                  <a:lnTo>
                    <a:pt x="561" y="612"/>
                  </a:lnTo>
                  <a:lnTo>
                    <a:pt x="663" y="536"/>
                  </a:lnTo>
                  <a:lnTo>
                    <a:pt x="765" y="510"/>
                  </a:lnTo>
                  <a:close/>
                  <a:moveTo>
                    <a:pt x="765" y="0"/>
                  </a:moveTo>
                  <a:lnTo>
                    <a:pt x="586" y="26"/>
                  </a:lnTo>
                  <a:lnTo>
                    <a:pt x="433" y="77"/>
                  </a:lnTo>
                  <a:lnTo>
                    <a:pt x="280" y="179"/>
                  </a:lnTo>
                  <a:lnTo>
                    <a:pt x="153" y="306"/>
                  </a:lnTo>
                  <a:lnTo>
                    <a:pt x="76" y="459"/>
                  </a:lnTo>
                  <a:lnTo>
                    <a:pt x="26" y="612"/>
                  </a:lnTo>
                  <a:lnTo>
                    <a:pt x="0" y="790"/>
                  </a:lnTo>
                  <a:lnTo>
                    <a:pt x="26" y="969"/>
                  </a:lnTo>
                  <a:lnTo>
                    <a:pt x="102" y="1173"/>
                  </a:lnTo>
                  <a:lnTo>
                    <a:pt x="229" y="1326"/>
                  </a:lnTo>
                  <a:lnTo>
                    <a:pt x="382" y="1453"/>
                  </a:lnTo>
                  <a:lnTo>
                    <a:pt x="561" y="1530"/>
                  </a:lnTo>
                  <a:lnTo>
                    <a:pt x="765" y="1555"/>
                  </a:lnTo>
                  <a:lnTo>
                    <a:pt x="892" y="1530"/>
                  </a:lnTo>
                  <a:lnTo>
                    <a:pt x="1019" y="1504"/>
                  </a:lnTo>
                  <a:lnTo>
                    <a:pt x="1019" y="1810"/>
                  </a:lnTo>
                  <a:lnTo>
                    <a:pt x="994" y="1912"/>
                  </a:lnTo>
                  <a:lnTo>
                    <a:pt x="943" y="1988"/>
                  </a:lnTo>
                  <a:lnTo>
                    <a:pt x="867" y="2039"/>
                  </a:lnTo>
                  <a:lnTo>
                    <a:pt x="765" y="2065"/>
                  </a:lnTo>
                  <a:lnTo>
                    <a:pt x="663" y="2090"/>
                  </a:lnTo>
                  <a:lnTo>
                    <a:pt x="586" y="2141"/>
                  </a:lnTo>
                  <a:lnTo>
                    <a:pt x="535" y="2218"/>
                  </a:lnTo>
                  <a:lnTo>
                    <a:pt x="510" y="2320"/>
                  </a:lnTo>
                  <a:lnTo>
                    <a:pt x="535" y="2422"/>
                  </a:lnTo>
                  <a:lnTo>
                    <a:pt x="586" y="2498"/>
                  </a:lnTo>
                  <a:lnTo>
                    <a:pt x="663" y="2549"/>
                  </a:lnTo>
                  <a:lnTo>
                    <a:pt x="765" y="2574"/>
                  </a:lnTo>
                  <a:lnTo>
                    <a:pt x="918" y="2549"/>
                  </a:lnTo>
                  <a:lnTo>
                    <a:pt x="1070" y="2498"/>
                  </a:lnTo>
                  <a:lnTo>
                    <a:pt x="1198" y="2447"/>
                  </a:lnTo>
                  <a:lnTo>
                    <a:pt x="1300" y="2345"/>
                  </a:lnTo>
                  <a:lnTo>
                    <a:pt x="1402" y="2218"/>
                  </a:lnTo>
                  <a:lnTo>
                    <a:pt x="1478" y="2090"/>
                  </a:lnTo>
                  <a:lnTo>
                    <a:pt x="1529" y="1963"/>
                  </a:lnTo>
                  <a:lnTo>
                    <a:pt x="1529" y="1810"/>
                  </a:lnTo>
                  <a:lnTo>
                    <a:pt x="1529" y="765"/>
                  </a:lnTo>
                  <a:lnTo>
                    <a:pt x="1504" y="587"/>
                  </a:lnTo>
                  <a:lnTo>
                    <a:pt x="1427" y="383"/>
                  </a:lnTo>
                  <a:lnTo>
                    <a:pt x="1300" y="230"/>
                  </a:lnTo>
                  <a:lnTo>
                    <a:pt x="1147" y="102"/>
                  </a:lnTo>
                  <a:lnTo>
                    <a:pt x="968" y="26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9"/>
            <p:cNvSpPr/>
            <p:nvPr/>
          </p:nvSpPr>
          <p:spPr>
            <a:xfrm>
              <a:off x="2724925" y="2912600"/>
              <a:ext cx="38250" cy="46525"/>
            </a:xfrm>
            <a:custGeom>
              <a:avLst/>
              <a:gdLst/>
              <a:ahLst/>
              <a:cxnLst/>
              <a:rect l="l" t="t" r="r" b="b"/>
              <a:pathLst>
                <a:path w="1530" h="1861" extrusionOk="0">
                  <a:moveTo>
                    <a:pt x="179" y="0"/>
                  </a:moveTo>
                  <a:lnTo>
                    <a:pt x="102" y="51"/>
                  </a:lnTo>
                  <a:lnTo>
                    <a:pt x="26" y="127"/>
                  </a:lnTo>
                  <a:lnTo>
                    <a:pt x="0" y="204"/>
                  </a:lnTo>
                  <a:lnTo>
                    <a:pt x="0" y="306"/>
                  </a:lnTo>
                  <a:lnTo>
                    <a:pt x="51" y="408"/>
                  </a:lnTo>
                  <a:lnTo>
                    <a:pt x="433" y="943"/>
                  </a:lnTo>
                  <a:lnTo>
                    <a:pt x="51" y="1478"/>
                  </a:lnTo>
                  <a:lnTo>
                    <a:pt x="0" y="1555"/>
                  </a:lnTo>
                  <a:lnTo>
                    <a:pt x="0" y="1657"/>
                  </a:lnTo>
                  <a:lnTo>
                    <a:pt x="26" y="1759"/>
                  </a:lnTo>
                  <a:lnTo>
                    <a:pt x="102" y="1835"/>
                  </a:lnTo>
                  <a:lnTo>
                    <a:pt x="179" y="1861"/>
                  </a:lnTo>
                  <a:lnTo>
                    <a:pt x="255" y="1861"/>
                  </a:lnTo>
                  <a:lnTo>
                    <a:pt x="357" y="1835"/>
                  </a:lnTo>
                  <a:lnTo>
                    <a:pt x="459" y="1784"/>
                  </a:lnTo>
                  <a:lnTo>
                    <a:pt x="969" y="1096"/>
                  </a:lnTo>
                  <a:lnTo>
                    <a:pt x="1478" y="408"/>
                  </a:lnTo>
                  <a:lnTo>
                    <a:pt x="1529" y="306"/>
                  </a:lnTo>
                  <a:lnTo>
                    <a:pt x="1529" y="204"/>
                  </a:lnTo>
                  <a:lnTo>
                    <a:pt x="1504" y="127"/>
                  </a:lnTo>
                  <a:lnTo>
                    <a:pt x="1427" y="51"/>
                  </a:lnTo>
                  <a:lnTo>
                    <a:pt x="1325" y="0"/>
                  </a:lnTo>
                  <a:lnTo>
                    <a:pt x="1249" y="0"/>
                  </a:lnTo>
                  <a:lnTo>
                    <a:pt x="1147" y="26"/>
                  </a:lnTo>
                  <a:lnTo>
                    <a:pt x="1071" y="102"/>
                  </a:lnTo>
                  <a:lnTo>
                    <a:pt x="765" y="510"/>
                  </a:lnTo>
                  <a:lnTo>
                    <a:pt x="459" y="102"/>
                  </a:lnTo>
                  <a:lnTo>
                    <a:pt x="382" y="2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59"/>
          <p:cNvGrpSpPr/>
          <p:nvPr/>
        </p:nvGrpSpPr>
        <p:grpSpPr>
          <a:xfrm>
            <a:off x="5371546" y="3770608"/>
            <a:ext cx="425348" cy="557798"/>
            <a:chOff x="4018975" y="2639900"/>
            <a:chExt cx="328150" cy="433275"/>
          </a:xfrm>
        </p:grpSpPr>
        <p:sp>
          <p:nvSpPr>
            <p:cNvPr id="911" name="Google Shape;911;p59"/>
            <p:cNvSpPr/>
            <p:nvPr/>
          </p:nvSpPr>
          <p:spPr>
            <a:xfrm>
              <a:off x="4018975" y="2639900"/>
              <a:ext cx="328150" cy="307750"/>
            </a:xfrm>
            <a:custGeom>
              <a:avLst/>
              <a:gdLst/>
              <a:ahLst/>
              <a:cxnLst/>
              <a:rect l="l" t="t" r="r" b="b"/>
              <a:pathLst>
                <a:path w="13126" h="12310" extrusionOk="0">
                  <a:moveTo>
                    <a:pt x="12616" y="1555"/>
                  </a:moveTo>
                  <a:lnTo>
                    <a:pt x="12616" y="3109"/>
                  </a:lnTo>
                  <a:lnTo>
                    <a:pt x="510" y="3109"/>
                  </a:lnTo>
                  <a:lnTo>
                    <a:pt x="510" y="1555"/>
                  </a:lnTo>
                  <a:lnTo>
                    <a:pt x="1632" y="1555"/>
                  </a:lnTo>
                  <a:lnTo>
                    <a:pt x="1632" y="2345"/>
                  </a:lnTo>
                  <a:lnTo>
                    <a:pt x="1657" y="2447"/>
                  </a:lnTo>
                  <a:lnTo>
                    <a:pt x="1708" y="2523"/>
                  </a:lnTo>
                  <a:lnTo>
                    <a:pt x="1784" y="2574"/>
                  </a:lnTo>
                  <a:lnTo>
                    <a:pt x="1886" y="2600"/>
                  </a:lnTo>
                  <a:lnTo>
                    <a:pt x="1988" y="2574"/>
                  </a:lnTo>
                  <a:lnTo>
                    <a:pt x="2065" y="2523"/>
                  </a:lnTo>
                  <a:lnTo>
                    <a:pt x="2116" y="2447"/>
                  </a:lnTo>
                  <a:lnTo>
                    <a:pt x="2141" y="2345"/>
                  </a:lnTo>
                  <a:lnTo>
                    <a:pt x="2141" y="1555"/>
                  </a:lnTo>
                  <a:lnTo>
                    <a:pt x="3976" y="1555"/>
                  </a:lnTo>
                  <a:lnTo>
                    <a:pt x="3976" y="2345"/>
                  </a:lnTo>
                  <a:lnTo>
                    <a:pt x="3976" y="2447"/>
                  </a:lnTo>
                  <a:lnTo>
                    <a:pt x="4053" y="2523"/>
                  </a:lnTo>
                  <a:lnTo>
                    <a:pt x="4129" y="2574"/>
                  </a:lnTo>
                  <a:lnTo>
                    <a:pt x="4231" y="2600"/>
                  </a:lnTo>
                  <a:lnTo>
                    <a:pt x="4333" y="2574"/>
                  </a:lnTo>
                  <a:lnTo>
                    <a:pt x="4410" y="2523"/>
                  </a:lnTo>
                  <a:lnTo>
                    <a:pt x="4461" y="2447"/>
                  </a:lnTo>
                  <a:lnTo>
                    <a:pt x="4486" y="2345"/>
                  </a:lnTo>
                  <a:lnTo>
                    <a:pt x="4486" y="1555"/>
                  </a:lnTo>
                  <a:lnTo>
                    <a:pt x="6296" y="1555"/>
                  </a:lnTo>
                  <a:lnTo>
                    <a:pt x="6296" y="2345"/>
                  </a:lnTo>
                  <a:lnTo>
                    <a:pt x="6321" y="2447"/>
                  </a:lnTo>
                  <a:lnTo>
                    <a:pt x="6372" y="2523"/>
                  </a:lnTo>
                  <a:lnTo>
                    <a:pt x="6448" y="2574"/>
                  </a:lnTo>
                  <a:lnTo>
                    <a:pt x="6550" y="2600"/>
                  </a:lnTo>
                  <a:lnTo>
                    <a:pt x="6652" y="2574"/>
                  </a:lnTo>
                  <a:lnTo>
                    <a:pt x="6729" y="2523"/>
                  </a:lnTo>
                  <a:lnTo>
                    <a:pt x="6780" y="2447"/>
                  </a:lnTo>
                  <a:lnTo>
                    <a:pt x="6805" y="2345"/>
                  </a:lnTo>
                  <a:lnTo>
                    <a:pt x="6805" y="1555"/>
                  </a:lnTo>
                  <a:lnTo>
                    <a:pt x="8640" y="1555"/>
                  </a:lnTo>
                  <a:lnTo>
                    <a:pt x="8640" y="2345"/>
                  </a:lnTo>
                  <a:lnTo>
                    <a:pt x="8640" y="2447"/>
                  </a:lnTo>
                  <a:lnTo>
                    <a:pt x="8717" y="2523"/>
                  </a:lnTo>
                  <a:lnTo>
                    <a:pt x="8793" y="2574"/>
                  </a:lnTo>
                  <a:lnTo>
                    <a:pt x="8895" y="2600"/>
                  </a:lnTo>
                  <a:lnTo>
                    <a:pt x="8972" y="2574"/>
                  </a:lnTo>
                  <a:lnTo>
                    <a:pt x="9073" y="2523"/>
                  </a:lnTo>
                  <a:lnTo>
                    <a:pt x="9124" y="2447"/>
                  </a:lnTo>
                  <a:lnTo>
                    <a:pt x="9150" y="2345"/>
                  </a:lnTo>
                  <a:lnTo>
                    <a:pt x="9150" y="1555"/>
                  </a:lnTo>
                  <a:lnTo>
                    <a:pt x="10959" y="1555"/>
                  </a:lnTo>
                  <a:lnTo>
                    <a:pt x="10959" y="2345"/>
                  </a:lnTo>
                  <a:lnTo>
                    <a:pt x="10985" y="2447"/>
                  </a:lnTo>
                  <a:lnTo>
                    <a:pt x="11036" y="2523"/>
                  </a:lnTo>
                  <a:lnTo>
                    <a:pt x="11112" y="2574"/>
                  </a:lnTo>
                  <a:lnTo>
                    <a:pt x="11214" y="2600"/>
                  </a:lnTo>
                  <a:lnTo>
                    <a:pt x="11316" y="2574"/>
                  </a:lnTo>
                  <a:lnTo>
                    <a:pt x="11393" y="2523"/>
                  </a:lnTo>
                  <a:lnTo>
                    <a:pt x="11444" y="2447"/>
                  </a:lnTo>
                  <a:lnTo>
                    <a:pt x="11469" y="2345"/>
                  </a:lnTo>
                  <a:lnTo>
                    <a:pt x="11469" y="1555"/>
                  </a:lnTo>
                  <a:close/>
                  <a:moveTo>
                    <a:pt x="1784" y="0"/>
                  </a:moveTo>
                  <a:lnTo>
                    <a:pt x="1708" y="76"/>
                  </a:lnTo>
                  <a:lnTo>
                    <a:pt x="1657" y="153"/>
                  </a:lnTo>
                  <a:lnTo>
                    <a:pt x="1632" y="255"/>
                  </a:lnTo>
                  <a:lnTo>
                    <a:pt x="1632" y="1045"/>
                  </a:lnTo>
                  <a:lnTo>
                    <a:pt x="255" y="1045"/>
                  </a:lnTo>
                  <a:lnTo>
                    <a:pt x="153" y="1070"/>
                  </a:lnTo>
                  <a:lnTo>
                    <a:pt x="77" y="1121"/>
                  </a:lnTo>
                  <a:lnTo>
                    <a:pt x="0" y="1198"/>
                  </a:lnTo>
                  <a:lnTo>
                    <a:pt x="0" y="1300"/>
                  </a:lnTo>
                  <a:lnTo>
                    <a:pt x="0" y="12055"/>
                  </a:lnTo>
                  <a:lnTo>
                    <a:pt x="0" y="12157"/>
                  </a:lnTo>
                  <a:lnTo>
                    <a:pt x="77" y="12233"/>
                  </a:lnTo>
                  <a:lnTo>
                    <a:pt x="153" y="12284"/>
                  </a:lnTo>
                  <a:lnTo>
                    <a:pt x="255" y="12310"/>
                  </a:lnTo>
                  <a:lnTo>
                    <a:pt x="332" y="12284"/>
                  </a:lnTo>
                  <a:lnTo>
                    <a:pt x="434" y="12233"/>
                  </a:lnTo>
                  <a:lnTo>
                    <a:pt x="485" y="12157"/>
                  </a:lnTo>
                  <a:lnTo>
                    <a:pt x="510" y="12055"/>
                  </a:lnTo>
                  <a:lnTo>
                    <a:pt x="510" y="3619"/>
                  </a:lnTo>
                  <a:lnTo>
                    <a:pt x="12616" y="3619"/>
                  </a:lnTo>
                  <a:lnTo>
                    <a:pt x="12616" y="5556"/>
                  </a:lnTo>
                  <a:lnTo>
                    <a:pt x="12616" y="5658"/>
                  </a:lnTo>
                  <a:lnTo>
                    <a:pt x="12693" y="5734"/>
                  </a:lnTo>
                  <a:lnTo>
                    <a:pt x="12769" y="5785"/>
                  </a:lnTo>
                  <a:lnTo>
                    <a:pt x="12871" y="5811"/>
                  </a:lnTo>
                  <a:lnTo>
                    <a:pt x="12973" y="5785"/>
                  </a:lnTo>
                  <a:lnTo>
                    <a:pt x="13049" y="5734"/>
                  </a:lnTo>
                  <a:lnTo>
                    <a:pt x="13100" y="5658"/>
                  </a:lnTo>
                  <a:lnTo>
                    <a:pt x="13126" y="5556"/>
                  </a:lnTo>
                  <a:lnTo>
                    <a:pt x="13126" y="1300"/>
                  </a:lnTo>
                  <a:lnTo>
                    <a:pt x="13100" y="1198"/>
                  </a:lnTo>
                  <a:lnTo>
                    <a:pt x="13049" y="1121"/>
                  </a:lnTo>
                  <a:lnTo>
                    <a:pt x="12973" y="1070"/>
                  </a:lnTo>
                  <a:lnTo>
                    <a:pt x="12871" y="1045"/>
                  </a:lnTo>
                  <a:lnTo>
                    <a:pt x="11469" y="1045"/>
                  </a:lnTo>
                  <a:lnTo>
                    <a:pt x="11469" y="255"/>
                  </a:lnTo>
                  <a:lnTo>
                    <a:pt x="11444" y="153"/>
                  </a:lnTo>
                  <a:lnTo>
                    <a:pt x="11393" y="76"/>
                  </a:lnTo>
                  <a:lnTo>
                    <a:pt x="11316" y="0"/>
                  </a:lnTo>
                  <a:lnTo>
                    <a:pt x="11112" y="0"/>
                  </a:lnTo>
                  <a:lnTo>
                    <a:pt x="11036" y="76"/>
                  </a:lnTo>
                  <a:lnTo>
                    <a:pt x="10985" y="153"/>
                  </a:lnTo>
                  <a:lnTo>
                    <a:pt x="10959" y="255"/>
                  </a:lnTo>
                  <a:lnTo>
                    <a:pt x="10959" y="1045"/>
                  </a:lnTo>
                  <a:lnTo>
                    <a:pt x="9150" y="1045"/>
                  </a:lnTo>
                  <a:lnTo>
                    <a:pt x="9150" y="255"/>
                  </a:lnTo>
                  <a:lnTo>
                    <a:pt x="9124" y="153"/>
                  </a:lnTo>
                  <a:lnTo>
                    <a:pt x="9073" y="76"/>
                  </a:lnTo>
                  <a:lnTo>
                    <a:pt x="8972" y="0"/>
                  </a:lnTo>
                  <a:lnTo>
                    <a:pt x="8793" y="0"/>
                  </a:lnTo>
                  <a:lnTo>
                    <a:pt x="8717" y="76"/>
                  </a:lnTo>
                  <a:lnTo>
                    <a:pt x="8640" y="153"/>
                  </a:lnTo>
                  <a:lnTo>
                    <a:pt x="8640" y="255"/>
                  </a:lnTo>
                  <a:lnTo>
                    <a:pt x="8640" y="1045"/>
                  </a:lnTo>
                  <a:lnTo>
                    <a:pt x="6805" y="1045"/>
                  </a:lnTo>
                  <a:lnTo>
                    <a:pt x="6805" y="255"/>
                  </a:lnTo>
                  <a:lnTo>
                    <a:pt x="6780" y="153"/>
                  </a:lnTo>
                  <a:lnTo>
                    <a:pt x="6729" y="76"/>
                  </a:lnTo>
                  <a:lnTo>
                    <a:pt x="6652" y="0"/>
                  </a:lnTo>
                  <a:lnTo>
                    <a:pt x="6448" y="0"/>
                  </a:lnTo>
                  <a:lnTo>
                    <a:pt x="6372" y="76"/>
                  </a:lnTo>
                  <a:lnTo>
                    <a:pt x="6321" y="153"/>
                  </a:lnTo>
                  <a:lnTo>
                    <a:pt x="6296" y="255"/>
                  </a:lnTo>
                  <a:lnTo>
                    <a:pt x="6296" y="1045"/>
                  </a:lnTo>
                  <a:lnTo>
                    <a:pt x="4486" y="1045"/>
                  </a:lnTo>
                  <a:lnTo>
                    <a:pt x="4486" y="255"/>
                  </a:lnTo>
                  <a:lnTo>
                    <a:pt x="4461" y="153"/>
                  </a:lnTo>
                  <a:lnTo>
                    <a:pt x="4410" y="76"/>
                  </a:lnTo>
                  <a:lnTo>
                    <a:pt x="4333" y="0"/>
                  </a:lnTo>
                  <a:lnTo>
                    <a:pt x="4129" y="0"/>
                  </a:lnTo>
                  <a:lnTo>
                    <a:pt x="4053" y="76"/>
                  </a:lnTo>
                  <a:lnTo>
                    <a:pt x="3976" y="153"/>
                  </a:lnTo>
                  <a:lnTo>
                    <a:pt x="3976" y="255"/>
                  </a:lnTo>
                  <a:lnTo>
                    <a:pt x="3976" y="1045"/>
                  </a:lnTo>
                  <a:lnTo>
                    <a:pt x="2141" y="1045"/>
                  </a:lnTo>
                  <a:lnTo>
                    <a:pt x="2141" y="255"/>
                  </a:lnTo>
                  <a:lnTo>
                    <a:pt x="2116" y="153"/>
                  </a:lnTo>
                  <a:lnTo>
                    <a:pt x="2065" y="76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9"/>
            <p:cNvSpPr/>
            <p:nvPr/>
          </p:nvSpPr>
          <p:spPr>
            <a:xfrm>
              <a:off x="4061025" y="2857150"/>
              <a:ext cx="109625" cy="72675"/>
            </a:xfrm>
            <a:custGeom>
              <a:avLst/>
              <a:gdLst/>
              <a:ahLst/>
              <a:cxnLst/>
              <a:rect l="l" t="t" r="r" b="b"/>
              <a:pathLst>
                <a:path w="4385" h="2907" extrusionOk="0">
                  <a:moveTo>
                    <a:pt x="2090" y="1"/>
                  </a:moveTo>
                  <a:lnTo>
                    <a:pt x="2014" y="26"/>
                  </a:lnTo>
                  <a:lnTo>
                    <a:pt x="1963" y="52"/>
                  </a:lnTo>
                  <a:lnTo>
                    <a:pt x="1912" y="103"/>
                  </a:lnTo>
                  <a:lnTo>
                    <a:pt x="1861" y="154"/>
                  </a:lnTo>
                  <a:lnTo>
                    <a:pt x="969" y="2116"/>
                  </a:lnTo>
                  <a:lnTo>
                    <a:pt x="459" y="1301"/>
                  </a:lnTo>
                  <a:lnTo>
                    <a:pt x="408" y="1224"/>
                  </a:lnTo>
                  <a:lnTo>
                    <a:pt x="306" y="1199"/>
                  </a:lnTo>
                  <a:lnTo>
                    <a:pt x="204" y="1199"/>
                  </a:lnTo>
                  <a:lnTo>
                    <a:pt x="128" y="1224"/>
                  </a:lnTo>
                  <a:lnTo>
                    <a:pt x="51" y="1301"/>
                  </a:lnTo>
                  <a:lnTo>
                    <a:pt x="1" y="1377"/>
                  </a:lnTo>
                  <a:lnTo>
                    <a:pt x="1" y="1479"/>
                  </a:lnTo>
                  <a:lnTo>
                    <a:pt x="26" y="1581"/>
                  </a:lnTo>
                  <a:lnTo>
                    <a:pt x="791" y="2804"/>
                  </a:lnTo>
                  <a:lnTo>
                    <a:pt x="842" y="2855"/>
                  </a:lnTo>
                  <a:lnTo>
                    <a:pt x="893" y="2881"/>
                  </a:lnTo>
                  <a:lnTo>
                    <a:pt x="944" y="2906"/>
                  </a:lnTo>
                  <a:lnTo>
                    <a:pt x="1096" y="2906"/>
                  </a:lnTo>
                  <a:lnTo>
                    <a:pt x="1147" y="2881"/>
                  </a:lnTo>
                  <a:lnTo>
                    <a:pt x="1198" y="2830"/>
                  </a:lnTo>
                  <a:lnTo>
                    <a:pt x="1249" y="2779"/>
                  </a:lnTo>
                  <a:lnTo>
                    <a:pt x="2243" y="510"/>
                  </a:lnTo>
                  <a:lnTo>
                    <a:pt x="4129" y="510"/>
                  </a:lnTo>
                  <a:lnTo>
                    <a:pt x="4206" y="485"/>
                  </a:lnTo>
                  <a:lnTo>
                    <a:pt x="4308" y="434"/>
                  </a:lnTo>
                  <a:lnTo>
                    <a:pt x="4359" y="358"/>
                  </a:lnTo>
                  <a:lnTo>
                    <a:pt x="4384" y="256"/>
                  </a:lnTo>
                  <a:lnTo>
                    <a:pt x="4359" y="154"/>
                  </a:lnTo>
                  <a:lnTo>
                    <a:pt x="4308" y="77"/>
                  </a:lnTo>
                  <a:lnTo>
                    <a:pt x="4206" y="26"/>
                  </a:lnTo>
                  <a:lnTo>
                    <a:pt x="41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9"/>
            <p:cNvSpPr/>
            <p:nvPr/>
          </p:nvSpPr>
          <p:spPr>
            <a:xfrm>
              <a:off x="4127300" y="2886475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229" y="0"/>
                  </a:moveTo>
                  <a:lnTo>
                    <a:pt x="153" y="26"/>
                  </a:lnTo>
                  <a:lnTo>
                    <a:pt x="51" y="77"/>
                  </a:lnTo>
                  <a:lnTo>
                    <a:pt x="0" y="179"/>
                  </a:lnTo>
                  <a:lnTo>
                    <a:pt x="0" y="255"/>
                  </a:lnTo>
                  <a:lnTo>
                    <a:pt x="0" y="357"/>
                  </a:lnTo>
                  <a:lnTo>
                    <a:pt x="51" y="433"/>
                  </a:lnTo>
                  <a:lnTo>
                    <a:pt x="484" y="867"/>
                  </a:lnTo>
                  <a:lnTo>
                    <a:pt x="51" y="1300"/>
                  </a:lnTo>
                  <a:lnTo>
                    <a:pt x="0" y="1402"/>
                  </a:lnTo>
                  <a:lnTo>
                    <a:pt x="0" y="1478"/>
                  </a:lnTo>
                  <a:lnTo>
                    <a:pt x="0" y="1580"/>
                  </a:lnTo>
                  <a:lnTo>
                    <a:pt x="51" y="1657"/>
                  </a:lnTo>
                  <a:lnTo>
                    <a:pt x="153" y="1733"/>
                  </a:lnTo>
                  <a:lnTo>
                    <a:pt x="331" y="1733"/>
                  </a:lnTo>
                  <a:lnTo>
                    <a:pt x="433" y="1657"/>
                  </a:lnTo>
                  <a:lnTo>
                    <a:pt x="867" y="1223"/>
                  </a:lnTo>
                  <a:lnTo>
                    <a:pt x="1274" y="1657"/>
                  </a:lnTo>
                  <a:lnTo>
                    <a:pt x="1376" y="1733"/>
                  </a:lnTo>
                  <a:lnTo>
                    <a:pt x="1555" y="1733"/>
                  </a:lnTo>
                  <a:lnTo>
                    <a:pt x="1657" y="1657"/>
                  </a:lnTo>
                  <a:lnTo>
                    <a:pt x="1708" y="1580"/>
                  </a:lnTo>
                  <a:lnTo>
                    <a:pt x="1733" y="1478"/>
                  </a:lnTo>
                  <a:lnTo>
                    <a:pt x="1708" y="1402"/>
                  </a:lnTo>
                  <a:lnTo>
                    <a:pt x="1657" y="1300"/>
                  </a:lnTo>
                  <a:lnTo>
                    <a:pt x="1223" y="867"/>
                  </a:lnTo>
                  <a:lnTo>
                    <a:pt x="1657" y="433"/>
                  </a:lnTo>
                  <a:lnTo>
                    <a:pt x="1708" y="357"/>
                  </a:lnTo>
                  <a:lnTo>
                    <a:pt x="1733" y="255"/>
                  </a:lnTo>
                  <a:lnTo>
                    <a:pt x="1708" y="179"/>
                  </a:lnTo>
                  <a:lnTo>
                    <a:pt x="1657" y="77"/>
                  </a:lnTo>
                  <a:lnTo>
                    <a:pt x="1555" y="26"/>
                  </a:lnTo>
                  <a:lnTo>
                    <a:pt x="1478" y="0"/>
                  </a:lnTo>
                  <a:lnTo>
                    <a:pt x="1376" y="26"/>
                  </a:lnTo>
                  <a:lnTo>
                    <a:pt x="1274" y="77"/>
                  </a:lnTo>
                  <a:lnTo>
                    <a:pt x="867" y="510"/>
                  </a:lnTo>
                  <a:lnTo>
                    <a:pt x="433" y="77"/>
                  </a:lnTo>
                  <a:lnTo>
                    <a:pt x="331" y="2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9"/>
            <p:cNvSpPr/>
            <p:nvPr/>
          </p:nvSpPr>
          <p:spPr>
            <a:xfrm>
              <a:off x="4018975" y="2802350"/>
              <a:ext cx="328150" cy="270825"/>
            </a:xfrm>
            <a:custGeom>
              <a:avLst/>
              <a:gdLst/>
              <a:ahLst/>
              <a:cxnLst/>
              <a:rect l="l" t="t" r="r" b="b"/>
              <a:pathLst>
                <a:path w="13126" h="10833" extrusionOk="0">
                  <a:moveTo>
                    <a:pt x="12769" y="1"/>
                  </a:moveTo>
                  <a:lnTo>
                    <a:pt x="12693" y="77"/>
                  </a:lnTo>
                  <a:lnTo>
                    <a:pt x="12616" y="154"/>
                  </a:lnTo>
                  <a:lnTo>
                    <a:pt x="12616" y="256"/>
                  </a:lnTo>
                  <a:lnTo>
                    <a:pt x="12616" y="10323"/>
                  </a:lnTo>
                  <a:lnTo>
                    <a:pt x="510" y="10323"/>
                  </a:lnTo>
                  <a:lnTo>
                    <a:pt x="510" y="6755"/>
                  </a:lnTo>
                  <a:lnTo>
                    <a:pt x="485" y="6653"/>
                  </a:lnTo>
                  <a:lnTo>
                    <a:pt x="434" y="6576"/>
                  </a:lnTo>
                  <a:lnTo>
                    <a:pt x="332" y="6525"/>
                  </a:lnTo>
                  <a:lnTo>
                    <a:pt x="255" y="6500"/>
                  </a:lnTo>
                  <a:lnTo>
                    <a:pt x="153" y="6525"/>
                  </a:lnTo>
                  <a:lnTo>
                    <a:pt x="77" y="6576"/>
                  </a:lnTo>
                  <a:lnTo>
                    <a:pt x="0" y="6653"/>
                  </a:lnTo>
                  <a:lnTo>
                    <a:pt x="0" y="6755"/>
                  </a:lnTo>
                  <a:lnTo>
                    <a:pt x="0" y="10578"/>
                  </a:lnTo>
                  <a:lnTo>
                    <a:pt x="0" y="10680"/>
                  </a:lnTo>
                  <a:lnTo>
                    <a:pt x="77" y="10756"/>
                  </a:lnTo>
                  <a:lnTo>
                    <a:pt x="153" y="10807"/>
                  </a:lnTo>
                  <a:lnTo>
                    <a:pt x="255" y="10833"/>
                  </a:lnTo>
                  <a:lnTo>
                    <a:pt x="12871" y="10833"/>
                  </a:lnTo>
                  <a:lnTo>
                    <a:pt x="12973" y="10807"/>
                  </a:lnTo>
                  <a:lnTo>
                    <a:pt x="13049" y="10756"/>
                  </a:lnTo>
                  <a:lnTo>
                    <a:pt x="13100" y="10680"/>
                  </a:lnTo>
                  <a:lnTo>
                    <a:pt x="13126" y="10578"/>
                  </a:lnTo>
                  <a:lnTo>
                    <a:pt x="13126" y="256"/>
                  </a:lnTo>
                  <a:lnTo>
                    <a:pt x="13100" y="154"/>
                  </a:lnTo>
                  <a:lnTo>
                    <a:pt x="13049" y="77"/>
                  </a:lnTo>
                  <a:lnTo>
                    <a:pt x="129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9"/>
            <p:cNvSpPr/>
            <p:nvPr/>
          </p:nvSpPr>
          <p:spPr>
            <a:xfrm>
              <a:off x="4176350" y="2853325"/>
              <a:ext cx="132550" cy="166975"/>
            </a:xfrm>
            <a:custGeom>
              <a:avLst/>
              <a:gdLst/>
              <a:ahLst/>
              <a:cxnLst/>
              <a:rect l="l" t="t" r="r" b="b"/>
              <a:pathLst>
                <a:path w="5302" h="6679" extrusionOk="0">
                  <a:moveTo>
                    <a:pt x="638" y="1"/>
                  </a:moveTo>
                  <a:lnTo>
                    <a:pt x="561" y="52"/>
                  </a:lnTo>
                  <a:lnTo>
                    <a:pt x="510" y="154"/>
                  </a:lnTo>
                  <a:lnTo>
                    <a:pt x="485" y="256"/>
                  </a:lnTo>
                  <a:lnTo>
                    <a:pt x="485" y="5684"/>
                  </a:lnTo>
                  <a:lnTo>
                    <a:pt x="255" y="5684"/>
                  </a:lnTo>
                  <a:lnTo>
                    <a:pt x="153" y="5710"/>
                  </a:lnTo>
                  <a:lnTo>
                    <a:pt x="77" y="5761"/>
                  </a:lnTo>
                  <a:lnTo>
                    <a:pt x="26" y="5837"/>
                  </a:lnTo>
                  <a:lnTo>
                    <a:pt x="1" y="5939"/>
                  </a:lnTo>
                  <a:lnTo>
                    <a:pt x="26" y="6041"/>
                  </a:lnTo>
                  <a:lnTo>
                    <a:pt x="77" y="6117"/>
                  </a:lnTo>
                  <a:lnTo>
                    <a:pt x="153" y="6168"/>
                  </a:lnTo>
                  <a:lnTo>
                    <a:pt x="255" y="6194"/>
                  </a:lnTo>
                  <a:lnTo>
                    <a:pt x="485" y="6194"/>
                  </a:lnTo>
                  <a:lnTo>
                    <a:pt x="485" y="6423"/>
                  </a:lnTo>
                  <a:lnTo>
                    <a:pt x="510" y="6525"/>
                  </a:lnTo>
                  <a:lnTo>
                    <a:pt x="561" y="6602"/>
                  </a:lnTo>
                  <a:lnTo>
                    <a:pt x="638" y="6653"/>
                  </a:lnTo>
                  <a:lnTo>
                    <a:pt x="740" y="6678"/>
                  </a:lnTo>
                  <a:lnTo>
                    <a:pt x="842" y="6653"/>
                  </a:lnTo>
                  <a:lnTo>
                    <a:pt x="918" y="6602"/>
                  </a:lnTo>
                  <a:lnTo>
                    <a:pt x="969" y="6525"/>
                  </a:lnTo>
                  <a:lnTo>
                    <a:pt x="994" y="6423"/>
                  </a:lnTo>
                  <a:lnTo>
                    <a:pt x="994" y="6194"/>
                  </a:lnTo>
                  <a:lnTo>
                    <a:pt x="5047" y="6194"/>
                  </a:lnTo>
                  <a:lnTo>
                    <a:pt x="5149" y="6168"/>
                  </a:lnTo>
                  <a:lnTo>
                    <a:pt x="5251" y="6117"/>
                  </a:lnTo>
                  <a:lnTo>
                    <a:pt x="5302" y="6041"/>
                  </a:lnTo>
                  <a:lnTo>
                    <a:pt x="5302" y="5939"/>
                  </a:lnTo>
                  <a:lnTo>
                    <a:pt x="5302" y="5837"/>
                  </a:lnTo>
                  <a:lnTo>
                    <a:pt x="5251" y="5761"/>
                  </a:lnTo>
                  <a:lnTo>
                    <a:pt x="5149" y="5710"/>
                  </a:lnTo>
                  <a:lnTo>
                    <a:pt x="5047" y="5684"/>
                  </a:lnTo>
                  <a:lnTo>
                    <a:pt x="994" y="5684"/>
                  </a:lnTo>
                  <a:lnTo>
                    <a:pt x="994" y="256"/>
                  </a:lnTo>
                  <a:lnTo>
                    <a:pt x="969" y="154"/>
                  </a:lnTo>
                  <a:lnTo>
                    <a:pt x="918" y="52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9"/>
            <p:cNvSpPr/>
            <p:nvPr/>
          </p:nvSpPr>
          <p:spPr>
            <a:xfrm>
              <a:off x="4213300" y="2909400"/>
              <a:ext cx="81575" cy="64375"/>
            </a:xfrm>
            <a:custGeom>
              <a:avLst/>
              <a:gdLst/>
              <a:ahLst/>
              <a:cxnLst/>
              <a:rect l="l" t="t" r="r" b="b"/>
              <a:pathLst>
                <a:path w="3263" h="2575" extrusionOk="0">
                  <a:moveTo>
                    <a:pt x="256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1" y="255"/>
                  </a:lnTo>
                  <a:lnTo>
                    <a:pt x="26" y="714"/>
                  </a:lnTo>
                  <a:lnTo>
                    <a:pt x="128" y="1122"/>
                  </a:lnTo>
                  <a:lnTo>
                    <a:pt x="179" y="1326"/>
                  </a:lnTo>
                  <a:lnTo>
                    <a:pt x="256" y="1504"/>
                  </a:lnTo>
                  <a:lnTo>
                    <a:pt x="332" y="1683"/>
                  </a:lnTo>
                  <a:lnTo>
                    <a:pt x="434" y="1861"/>
                  </a:lnTo>
                  <a:lnTo>
                    <a:pt x="561" y="2014"/>
                  </a:lnTo>
                  <a:lnTo>
                    <a:pt x="689" y="2167"/>
                  </a:lnTo>
                  <a:lnTo>
                    <a:pt x="842" y="2294"/>
                  </a:lnTo>
                  <a:lnTo>
                    <a:pt x="969" y="2396"/>
                  </a:lnTo>
                  <a:lnTo>
                    <a:pt x="1122" y="2473"/>
                  </a:lnTo>
                  <a:lnTo>
                    <a:pt x="1300" y="2524"/>
                  </a:lnTo>
                  <a:lnTo>
                    <a:pt x="1453" y="2575"/>
                  </a:lnTo>
                  <a:lnTo>
                    <a:pt x="1785" y="2575"/>
                  </a:lnTo>
                  <a:lnTo>
                    <a:pt x="1963" y="2524"/>
                  </a:lnTo>
                  <a:lnTo>
                    <a:pt x="2116" y="2473"/>
                  </a:lnTo>
                  <a:lnTo>
                    <a:pt x="2269" y="2396"/>
                  </a:lnTo>
                  <a:lnTo>
                    <a:pt x="2422" y="2294"/>
                  </a:lnTo>
                  <a:lnTo>
                    <a:pt x="2549" y="2167"/>
                  </a:lnTo>
                  <a:lnTo>
                    <a:pt x="2677" y="2014"/>
                  </a:lnTo>
                  <a:lnTo>
                    <a:pt x="2804" y="1861"/>
                  </a:lnTo>
                  <a:lnTo>
                    <a:pt x="2906" y="1683"/>
                  </a:lnTo>
                  <a:lnTo>
                    <a:pt x="3008" y="1504"/>
                  </a:lnTo>
                  <a:lnTo>
                    <a:pt x="3085" y="1326"/>
                  </a:lnTo>
                  <a:lnTo>
                    <a:pt x="3135" y="1122"/>
                  </a:lnTo>
                  <a:lnTo>
                    <a:pt x="3212" y="714"/>
                  </a:lnTo>
                  <a:lnTo>
                    <a:pt x="3263" y="255"/>
                  </a:lnTo>
                  <a:lnTo>
                    <a:pt x="3237" y="154"/>
                  </a:lnTo>
                  <a:lnTo>
                    <a:pt x="3186" y="77"/>
                  </a:lnTo>
                  <a:lnTo>
                    <a:pt x="3085" y="26"/>
                  </a:lnTo>
                  <a:lnTo>
                    <a:pt x="3008" y="1"/>
                  </a:lnTo>
                  <a:lnTo>
                    <a:pt x="2906" y="26"/>
                  </a:lnTo>
                  <a:lnTo>
                    <a:pt x="2830" y="77"/>
                  </a:lnTo>
                  <a:lnTo>
                    <a:pt x="2753" y="154"/>
                  </a:lnTo>
                  <a:lnTo>
                    <a:pt x="2753" y="255"/>
                  </a:lnTo>
                  <a:lnTo>
                    <a:pt x="2728" y="612"/>
                  </a:lnTo>
                  <a:lnTo>
                    <a:pt x="2651" y="969"/>
                  </a:lnTo>
                  <a:lnTo>
                    <a:pt x="2549" y="1275"/>
                  </a:lnTo>
                  <a:lnTo>
                    <a:pt x="2422" y="1530"/>
                  </a:lnTo>
                  <a:lnTo>
                    <a:pt x="2243" y="1759"/>
                  </a:lnTo>
                  <a:lnTo>
                    <a:pt x="2065" y="1912"/>
                  </a:lnTo>
                  <a:lnTo>
                    <a:pt x="1963" y="1989"/>
                  </a:lnTo>
                  <a:lnTo>
                    <a:pt x="1836" y="2040"/>
                  </a:lnTo>
                  <a:lnTo>
                    <a:pt x="1734" y="2065"/>
                  </a:lnTo>
                  <a:lnTo>
                    <a:pt x="1504" y="2065"/>
                  </a:lnTo>
                  <a:lnTo>
                    <a:pt x="1402" y="2040"/>
                  </a:lnTo>
                  <a:lnTo>
                    <a:pt x="1300" y="1989"/>
                  </a:lnTo>
                  <a:lnTo>
                    <a:pt x="1199" y="1912"/>
                  </a:lnTo>
                  <a:lnTo>
                    <a:pt x="995" y="1759"/>
                  </a:lnTo>
                  <a:lnTo>
                    <a:pt x="842" y="1530"/>
                  </a:lnTo>
                  <a:lnTo>
                    <a:pt x="714" y="1275"/>
                  </a:lnTo>
                  <a:lnTo>
                    <a:pt x="587" y="969"/>
                  </a:lnTo>
                  <a:lnTo>
                    <a:pt x="536" y="612"/>
                  </a:lnTo>
                  <a:lnTo>
                    <a:pt x="510" y="255"/>
                  </a:lnTo>
                  <a:lnTo>
                    <a:pt x="485" y="154"/>
                  </a:lnTo>
                  <a:lnTo>
                    <a:pt x="434" y="77"/>
                  </a:lnTo>
                  <a:lnTo>
                    <a:pt x="358" y="26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9"/>
            <p:cNvSpPr/>
            <p:nvPr/>
          </p:nvSpPr>
          <p:spPr>
            <a:xfrm>
              <a:off x="4061025" y="2769875"/>
              <a:ext cx="40175" cy="68200"/>
            </a:xfrm>
            <a:custGeom>
              <a:avLst/>
              <a:gdLst/>
              <a:ahLst/>
              <a:cxnLst/>
              <a:rect l="l" t="t" r="r" b="b"/>
              <a:pathLst>
                <a:path w="1607" h="2728" extrusionOk="0">
                  <a:moveTo>
                    <a:pt x="1122" y="1631"/>
                  </a:moveTo>
                  <a:lnTo>
                    <a:pt x="1122" y="2217"/>
                  </a:lnTo>
                  <a:lnTo>
                    <a:pt x="663" y="2217"/>
                  </a:lnTo>
                  <a:lnTo>
                    <a:pt x="612" y="2192"/>
                  </a:lnTo>
                  <a:lnTo>
                    <a:pt x="561" y="2166"/>
                  </a:lnTo>
                  <a:lnTo>
                    <a:pt x="510" y="2116"/>
                  </a:lnTo>
                  <a:lnTo>
                    <a:pt x="510" y="2065"/>
                  </a:lnTo>
                  <a:lnTo>
                    <a:pt x="510" y="1784"/>
                  </a:lnTo>
                  <a:lnTo>
                    <a:pt x="510" y="1708"/>
                  </a:lnTo>
                  <a:lnTo>
                    <a:pt x="561" y="1657"/>
                  </a:lnTo>
                  <a:lnTo>
                    <a:pt x="612" y="1631"/>
                  </a:lnTo>
                  <a:close/>
                  <a:moveTo>
                    <a:pt x="765" y="0"/>
                  </a:moveTo>
                  <a:lnTo>
                    <a:pt x="612" y="26"/>
                  </a:lnTo>
                  <a:lnTo>
                    <a:pt x="459" y="51"/>
                  </a:lnTo>
                  <a:lnTo>
                    <a:pt x="332" y="128"/>
                  </a:lnTo>
                  <a:lnTo>
                    <a:pt x="230" y="230"/>
                  </a:lnTo>
                  <a:lnTo>
                    <a:pt x="128" y="331"/>
                  </a:lnTo>
                  <a:lnTo>
                    <a:pt x="51" y="484"/>
                  </a:lnTo>
                  <a:lnTo>
                    <a:pt x="26" y="612"/>
                  </a:lnTo>
                  <a:lnTo>
                    <a:pt x="1" y="765"/>
                  </a:lnTo>
                  <a:lnTo>
                    <a:pt x="26" y="867"/>
                  </a:lnTo>
                  <a:lnTo>
                    <a:pt x="77" y="943"/>
                  </a:lnTo>
                  <a:lnTo>
                    <a:pt x="153" y="994"/>
                  </a:lnTo>
                  <a:lnTo>
                    <a:pt x="255" y="1020"/>
                  </a:lnTo>
                  <a:lnTo>
                    <a:pt x="357" y="994"/>
                  </a:lnTo>
                  <a:lnTo>
                    <a:pt x="434" y="943"/>
                  </a:lnTo>
                  <a:lnTo>
                    <a:pt x="485" y="867"/>
                  </a:lnTo>
                  <a:lnTo>
                    <a:pt x="510" y="765"/>
                  </a:lnTo>
                  <a:lnTo>
                    <a:pt x="536" y="663"/>
                  </a:lnTo>
                  <a:lnTo>
                    <a:pt x="587" y="586"/>
                  </a:lnTo>
                  <a:lnTo>
                    <a:pt x="663" y="535"/>
                  </a:lnTo>
                  <a:lnTo>
                    <a:pt x="765" y="510"/>
                  </a:lnTo>
                  <a:lnTo>
                    <a:pt x="791" y="510"/>
                  </a:lnTo>
                  <a:lnTo>
                    <a:pt x="918" y="535"/>
                  </a:lnTo>
                  <a:lnTo>
                    <a:pt x="1020" y="612"/>
                  </a:lnTo>
                  <a:lnTo>
                    <a:pt x="1096" y="688"/>
                  </a:lnTo>
                  <a:lnTo>
                    <a:pt x="1122" y="816"/>
                  </a:lnTo>
                  <a:lnTo>
                    <a:pt x="1122" y="1122"/>
                  </a:lnTo>
                  <a:lnTo>
                    <a:pt x="536" y="1122"/>
                  </a:lnTo>
                  <a:lnTo>
                    <a:pt x="408" y="1173"/>
                  </a:lnTo>
                  <a:lnTo>
                    <a:pt x="306" y="1224"/>
                  </a:lnTo>
                  <a:lnTo>
                    <a:pt x="204" y="1300"/>
                  </a:lnTo>
                  <a:lnTo>
                    <a:pt x="102" y="1402"/>
                  </a:lnTo>
                  <a:lnTo>
                    <a:pt x="51" y="1529"/>
                  </a:lnTo>
                  <a:lnTo>
                    <a:pt x="26" y="1631"/>
                  </a:lnTo>
                  <a:lnTo>
                    <a:pt x="1" y="1784"/>
                  </a:lnTo>
                  <a:lnTo>
                    <a:pt x="1" y="2065"/>
                  </a:lnTo>
                  <a:lnTo>
                    <a:pt x="26" y="2192"/>
                  </a:lnTo>
                  <a:lnTo>
                    <a:pt x="51" y="2319"/>
                  </a:lnTo>
                  <a:lnTo>
                    <a:pt x="102" y="2421"/>
                  </a:lnTo>
                  <a:lnTo>
                    <a:pt x="204" y="2523"/>
                  </a:lnTo>
                  <a:lnTo>
                    <a:pt x="306" y="2600"/>
                  </a:lnTo>
                  <a:lnTo>
                    <a:pt x="408" y="2676"/>
                  </a:lnTo>
                  <a:lnTo>
                    <a:pt x="536" y="2702"/>
                  </a:lnTo>
                  <a:lnTo>
                    <a:pt x="663" y="2727"/>
                  </a:lnTo>
                  <a:lnTo>
                    <a:pt x="1351" y="2727"/>
                  </a:lnTo>
                  <a:lnTo>
                    <a:pt x="1453" y="2702"/>
                  </a:lnTo>
                  <a:lnTo>
                    <a:pt x="1555" y="2651"/>
                  </a:lnTo>
                  <a:lnTo>
                    <a:pt x="1606" y="2574"/>
                  </a:lnTo>
                  <a:lnTo>
                    <a:pt x="1606" y="2472"/>
                  </a:lnTo>
                  <a:lnTo>
                    <a:pt x="1606" y="816"/>
                  </a:lnTo>
                  <a:lnTo>
                    <a:pt x="1606" y="663"/>
                  </a:lnTo>
                  <a:lnTo>
                    <a:pt x="1555" y="510"/>
                  </a:lnTo>
                  <a:lnTo>
                    <a:pt x="1479" y="357"/>
                  </a:lnTo>
                  <a:lnTo>
                    <a:pt x="1377" y="230"/>
                  </a:lnTo>
                  <a:lnTo>
                    <a:pt x="1249" y="153"/>
                  </a:lnTo>
                  <a:lnTo>
                    <a:pt x="1122" y="77"/>
                  </a:lnTo>
                  <a:lnTo>
                    <a:pt x="969" y="26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9"/>
            <p:cNvSpPr/>
            <p:nvPr/>
          </p:nvSpPr>
          <p:spPr>
            <a:xfrm>
              <a:off x="4174450" y="2769875"/>
              <a:ext cx="40800" cy="68200"/>
            </a:xfrm>
            <a:custGeom>
              <a:avLst/>
              <a:gdLst/>
              <a:ahLst/>
              <a:cxnLst/>
              <a:rect l="l" t="t" r="r" b="b"/>
              <a:pathLst>
                <a:path w="1632" h="2728" extrusionOk="0">
                  <a:moveTo>
                    <a:pt x="816" y="1631"/>
                  </a:moveTo>
                  <a:lnTo>
                    <a:pt x="918" y="1657"/>
                  </a:lnTo>
                  <a:lnTo>
                    <a:pt x="1019" y="1708"/>
                  </a:lnTo>
                  <a:lnTo>
                    <a:pt x="1096" y="1810"/>
                  </a:lnTo>
                  <a:lnTo>
                    <a:pt x="1121" y="1912"/>
                  </a:lnTo>
                  <a:lnTo>
                    <a:pt x="1096" y="2039"/>
                  </a:lnTo>
                  <a:lnTo>
                    <a:pt x="1019" y="2141"/>
                  </a:lnTo>
                  <a:lnTo>
                    <a:pt x="918" y="2192"/>
                  </a:lnTo>
                  <a:lnTo>
                    <a:pt x="816" y="2217"/>
                  </a:lnTo>
                  <a:lnTo>
                    <a:pt x="510" y="2217"/>
                  </a:lnTo>
                  <a:lnTo>
                    <a:pt x="510" y="1631"/>
                  </a:lnTo>
                  <a:close/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2472"/>
                  </a:lnTo>
                  <a:lnTo>
                    <a:pt x="26" y="2574"/>
                  </a:lnTo>
                  <a:lnTo>
                    <a:pt x="77" y="2651"/>
                  </a:lnTo>
                  <a:lnTo>
                    <a:pt x="153" y="2702"/>
                  </a:lnTo>
                  <a:lnTo>
                    <a:pt x="255" y="2727"/>
                  </a:lnTo>
                  <a:lnTo>
                    <a:pt x="816" y="2727"/>
                  </a:lnTo>
                  <a:lnTo>
                    <a:pt x="969" y="2702"/>
                  </a:lnTo>
                  <a:lnTo>
                    <a:pt x="1121" y="2676"/>
                  </a:lnTo>
                  <a:lnTo>
                    <a:pt x="1274" y="2600"/>
                  </a:lnTo>
                  <a:lnTo>
                    <a:pt x="1376" y="2498"/>
                  </a:lnTo>
                  <a:lnTo>
                    <a:pt x="1478" y="2370"/>
                  </a:lnTo>
                  <a:lnTo>
                    <a:pt x="1555" y="2243"/>
                  </a:lnTo>
                  <a:lnTo>
                    <a:pt x="1606" y="2090"/>
                  </a:lnTo>
                  <a:lnTo>
                    <a:pt x="1631" y="1912"/>
                  </a:lnTo>
                  <a:lnTo>
                    <a:pt x="1606" y="1759"/>
                  </a:lnTo>
                  <a:lnTo>
                    <a:pt x="1555" y="1606"/>
                  </a:lnTo>
                  <a:lnTo>
                    <a:pt x="1478" y="1478"/>
                  </a:lnTo>
                  <a:lnTo>
                    <a:pt x="1376" y="1351"/>
                  </a:lnTo>
                  <a:lnTo>
                    <a:pt x="1274" y="1249"/>
                  </a:lnTo>
                  <a:lnTo>
                    <a:pt x="1121" y="1173"/>
                  </a:lnTo>
                  <a:lnTo>
                    <a:pt x="969" y="1122"/>
                  </a:lnTo>
                  <a:lnTo>
                    <a:pt x="510" y="1122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9"/>
            <p:cNvSpPr/>
            <p:nvPr/>
          </p:nvSpPr>
          <p:spPr>
            <a:xfrm>
              <a:off x="4264275" y="2778775"/>
              <a:ext cx="40175" cy="59300"/>
            </a:xfrm>
            <a:custGeom>
              <a:avLst/>
              <a:gdLst/>
              <a:ahLst/>
              <a:cxnLst/>
              <a:rect l="l" t="t" r="r" b="b"/>
              <a:pathLst>
                <a:path w="1607" h="2372" extrusionOk="0">
                  <a:moveTo>
                    <a:pt x="816" y="511"/>
                  </a:moveTo>
                  <a:lnTo>
                    <a:pt x="918" y="536"/>
                  </a:lnTo>
                  <a:lnTo>
                    <a:pt x="1020" y="587"/>
                  </a:lnTo>
                  <a:lnTo>
                    <a:pt x="1071" y="689"/>
                  </a:lnTo>
                  <a:lnTo>
                    <a:pt x="1096" y="817"/>
                  </a:lnTo>
                  <a:lnTo>
                    <a:pt x="1096" y="1556"/>
                  </a:lnTo>
                  <a:lnTo>
                    <a:pt x="1071" y="1683"/>
                  </a:lnTo>
                  <a:lnTo>
                    <a:pt x="1020" y="1785"/>
                  </a:lnTo>
                  <a:lnTo>
                    <a:pt x="918" y="1836"/>
                  </a:lnTo>
                  <a:lnTo>
                    <a:pt x="816" y="1861"/>
                  </a:lnTo>
                  <a:lnTo>
                    <a:pt x="689" y="1836"/>
                  </a:lnTo>
                  <a:lnTo>
                    <a:pt x="587" y="1785"/>
                  </a:lnTo>
                  <a:lnTo>
                    <a:pt x="536" y="1683"/>
                  </a:lnTo>
                  <a:lnTo>
                    <a:pt x="510" y="1556"/>
                  </a:lnTo>
                  <a:lnTo>
                    <a:pt x="510" y="817"/>
                  </a:lnTo>
                  <a:lnTo>
                    <a:pt x="536" y="689"/>
                  </a:lnTo>
                  <a:lnTo>
                    <a:pt x="587" y="587"/>
                  </a:lnTo>
                  <a:lnTo>
                    <a:pt x="689" y="536"/>
                  </a:lnTo>
                  <a:lnTo>
                    <a:pt x="816" y="511"/>
                  </a:lnTo>
                  <a:close/>
                  <a:moveTo>
                    <a:pt x="638" y="1"/>
                  </a:moveTo>
                  <a:lnTo>
                    <a:pt x="485" y="52"/>
                  </a:lnTo>
                  <a:lnTo>
                    <a:pt x="357" y="128"/>
                  </a:lnTo>
                  <a:lnTo>
                    <a:pt x="230" y="230"/>
                  </a:lnTo>
                  <a:lnTo>
                    <a:pt x="128" y="358"/>
                  </a:lnTo>
                  <a:lnTo>
                    <a:pt x="52" y="485"/>
                  </a:lnTo>
                  <a:lnTo>
                    <a:pt x="1" y="638"/>
                  </a:lnTo>
                  <a:lnTo>
                    <a:pt x="1" y="817"/>
                  </a:lnTo>
                  <a:lnTo>
                    <a:pt x="1" y="1556"/>
                  </a:lnTo>
                  <a:lnTo>
                    <a:pt x="1" y="1734"/>
                  </a:lnTo>
                  <a:lnTo>
                    <a:pt x="52" y="1887"/>
                  </a:lnTo>
                  <a:lnTo>
                    <a:pt x="128" y="2014"/>
                  </a:lnTo>
                  <a:lnTo>
                    <a:pt x="230" y="2142"/>
                  </a:lnTo>
                  <a:lnTo>
                    <a:pt x="357" y="2244"/>
                  </a:lnTo>
                  <a:lnTo>
                    <a:pt x="485" y="2320"/>
                  </a:lnTo>
                  <a:lnTo>
                    <a:pt x="638" y="2346"/>
                  </a:lnTo>
                  <a:lnTo>
                    <a:pt x="816" y="2371"/>
                  </a:lnTo>
                  <a:lnTo>
                    <a:pt x="969" y="2346"/>
                  </a:lnTo>
                  <a:lnTo>
                    <a:pt x="1122" y="2320"/>
                  </a:lnTo>
                  <a:lnTo>
                    <a:pt x="1249" y="2244"/>
                  </a:lnTo>
                  <a:lnTo>
                    <a:pt x="1377" y="2142"/>
                  </a:lnTo>
                  <a:lnTo>
                    <a:pt x="1479" y="2014"/>
                  </a:lnTo>
                  <a:lnTo>
                    <a:pt x="1555" y="1887"/>
                  </a:lnTo>
                  <a:lnTo>
                    <a:pt x="1606" y="1734"/>
                  </a:lnTo>
                  <a:lnTo>
                    <a:pt x="1606" y="1556"/>
                  </a:lnTo>
                  <a:lnTo>
                    <a:pt x="1606" y="817"/>
                  </a:lnTo>
                  <a:lnTo>
                    <a:pt x="1606" y="638"/>
                  </a:lnTo>
                  <a:lnTo>
                    <a:pt x="1555" y="485"/>
                  </a:lnTo>
                  <a:lnTo>
                    <a:pt x="1479" y="358"/>
                  </a:lnTo>
                  <a:lnTo>
                    <a:pt x="1377" y="230"/>
                  </a:lnTo>
                  <a:lnTo>
                    <a:pt x="1249" y="128"/>
                  </a:lnTo>
                  <a:lnTo>
                    <a:pt x="1122" y="52"/>
                  </a:lnTo>
                  <a:lnTo>
                    <a:pt x="9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9"/>
            <p:cNvSpPr/>
            <p:nvPr/>
          </p:nvSpPr>
          <p:spPr>
            <a:xfrm>
              <a:off x="4111350" y="2776875"/>
              <a:ext cx="53550" cy="54175"/>
            </a:xfrm>
            <a:custGeom>
              <a:avLst/>
              <a:gdLst/>
              <a:ahLst/>
              <a:cxnLst/>
              <a:rect l="l" t="t" r="r" b="b"/>
              <a:pathLst>
                <a:path w="2142" h="2167" extrusionOk="0">
                  <a:moveTo>
                    <a:pt x="1071" y="1"/>
                  </a:moveTo>
                  <a:lnTo>
                    <a:pt x="969" y="26"/>
                  </a:lnTo>
                  <a:lnTo>
                    <a:pt x="893" y="77"/>
                  </a:lnTo>
                  <a:lnTo>
                    <a:pt x="842" y="153"/>
                  </a:lnTo>
                  <a:lnTo>
                    <a:pt x="816" y="255"/>
                  </a:lnTo>
                  <a:lnTo>
                    <a:pt x="816" y="842"/>
                  </a:lnTo>
                  <a:lnTo>
                    <a:pt x="154" y="842"/>
                  </a:lnTo>
                  <a:lnTo>
                    <a:pt x="52" y="918"/>
                  </a:lnTo>
                  <a:lnTo>
                    <a:pt x="1" y="994"/>
                  </a:lnTo>
                  <a:lnTo>
                    <a:pt x="1" y="1096"/>
                  </a:lnTo>
                  <a:lnTo>
                    <a:pt x="1" y="1198"/>
                  </a:lnTo>
                  <a:lnTo>
                    <a:pt x="52" y="1275"/>
                  </a:lnTo>
                  <a:lnTo>
                    <a:pt x="154" y="1326"/>
                  </a:lnTo>
                  <a:lnTo>
                    <a:pt x="230" y="1351"/>
                  </a:lnTo>
                  <a:lnTo>
                    <a:pt x="816" y="1351"/>
                  </a:lnTo>
                  <a:lnTo>
                    <a:pt x="816" y="1912"/>
                  </a:lnTo>
                  <a:lnTo>
                    <a:pt x="842" y="2014"/>
                  </a:lnTo>
                  <a:lnTo>
                    <a:pt x="893" y="2090"/>
                  </a:lnTo>
                  <a:lnTo>
                    <a:pt x="969" y="2141"/>
                  </a:lnTo>
                  <a:lnTo>
                    <a:pt x="1071" y="2167"/>
                  </a:lnTo>
                  <a:lnTo>
                    <a:pt x="1173" y="2141"/>
                  </a:lnTo>
                  <a:lnTo>
                    <a:pt x="1250" y="2090"/>
                  </a:lnTo>
                  <a:lnTo>
                    <a:pt x="1301" y="2014"/>
                  </a:lnTo>
                  <a:lnTo>
                    <a:pt x="1326" y="1912"/>
                  </a:lnTo>
                  <a:lnTo>
                    <a:pt x="1326" y="1351"/>
                  </a:lnTo>
                  <a:lnTo>
                    <a:pt x="1887" y="1351"/>
                  </a:lnTo>
                  <a:lnTo>
                    <a:pt x="1989" y="1326"/>
                  </a:lnTo>
                  <a:lnTo>
                    <a:pt x="2065" y="1275"/>
                  </a:lnTo>
                  <a:lnTo>
                    <a:pt x="2116" y="1198"/>
                  </a:lnTo>
                  <a:lnTo>
                    <a:pt x="2142" y="1096"/>
                  </a:lnTo>
                  <a:lnTo>
                    <a:pt x="2116" y="994"/>
                  </a:lnTo>
                  <a:lnTo>
                    <a:pt x="2065" y="918"/>
                  </a:lnTo>
                  <a:lnTo>
                    <a:pt x="1989" y="842"/>
                  </a:lnTo>
                  <a:lnTo>
                    <a:pt x="1326" y="842"/>
                  </a:lnTo>
                  <a:lnTo>
                    <a:pt x="1326" y="255"/>
                  </a:lnTo>
                  <a:lnTo>
                    <a:pt x="1301" y="153"/>
                  </a:lnTo>
                  <a:lnTo>
                    <a:pt x="1250" y="77"/>
                  </a:lnTo>
                  <a:lnTo>
                    <a:pt x="1173" y="26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9"/>
            <p:cNvSpPr/>
            <p:nvPr/>
          </p:nvSpPr>
          <p:spPr>
            <a:xfrm>
              <a:off x="4224775" y="2787700"/>
              <a:ext cx="29325" cy="12150"/>
            </a:xfrm>
            <a:custGeom>
              <a:avLst/>
              <a:gdLst/>
              <a:ahLst/>
              <a:cxnLst/>
              <a:rect l="l" t="t" r="r" b="b"/>
              <a:pathLst>
                <a:path w="1173" h="486" extrusionOk="0">
                  <a:moveTo>
                    <a:pt x="153" y="1"/>
                  </a:moveTo>
                  <a:lnTo>
                    <a:pt x="77" y="52"/>
                  </a:lnTo>
                  <a:lnTo>
                    <a:pt x="0" y="154"/>
                  </a:lnTo>
                  <a:lnTo>
                    <a:pt x="0" y="230"/>
                  </a:lnTo>
                  <a:lnTo>
                    <a:pt x="0" y="332"/>
                  </a:lnTo>
                  <a:lnTo>
                    <a:pt x="77" y="434"/>
                  </a:lnTo>
                  <a:lnTo>
                    <a:pt x="153" y="485"/>
                  </a:lnTo>
                  <a:lnTo>
                    <a:pt x="1020" y="485"/>
                  </a:lnTo>
                  <a:lnTo>
                    <a:pt x="1122" y="434"/>
                  </a:lnTo>
                  <a:lnTo>
                    <a:pt x="1173" y="332"/>
                  </a:lnTo>
                  <a:lnTo>
                    <a:pt x="1173" y="230"/>
                  </a:lnTo>
                  <a:lnTo>
                    <a:pt x="1173" y="154"/>
                  </a:lnTo>
                  <a:lnTo>
                    <a:pt x="1122" y="52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9"/>
            <p:cNvSpPr/>
            <p:nvPr/>
          </p:nvSpPr>
          <p:spPr>
            <a:xfrm>
              <a:off x="4224775" y="2808100"/>
              <a:ext cx="29325" cy="12775"/>
            </a:xfrm>
            <a:custGeom>
              <a:avLst/>
              <a:gdLst/>
              <a:ahLst/>
              <a:cxnLst/>
              <a:rect l="l" t="t" r="r" b="b"/>
              <a:pathLst>
                <a:path w="1173" h="511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0" y="153"/>
                  </a:lnTo>
                  <a:lnTo>
                    <a:pt x="0" y="255"/>
                  </a:lnTo>
                  <a:lnTo>
                    <a:pt x="0" y="357"/>
                  </a:lnTo>
                  <a:lnTo>
                    <a:pt x="77" y="434"/>
                  </a:lnTo>
                  <a:lnTo>
                    <a:pt x="153" y="485"/>
                  </a:lnTo>
                  <a:lnTo>
                    <a:pt x="255" y="510"/>
                  </a:lnTo>
                  <a:lnTo>
                    <a:pt x="918" y="510"/>
                  </a:lnTo>
                  <a:lnTo>
                    <a:pt x="1020" y="485"/>
                  </a:lnTo>
                  <a:lnTo>
                    <a:pt x="1122" y="434"/>
                  </a:lnTo>
                  <a:lnTo>
                    <a:pt x="1173" y="357"/>
                  </a:lnTo>
                  <a:lnTo>
                    <a:pt x="1173" y="255"/>
                  </a:lnTo>
                  <a:lnTo>
                    <a:pt x="1173" y="153"/>
                  </a:lnTo>
                  <a:lnTo>
                    <a:pt x="1122" y="77"/>
                  </a:lnTo>
                  <a:lnTo>
                    <a:pt x="1020" y="26"/>
                  </a:lnTo>
                  <a:lnTo>
                    <a:pt x="9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76;p59">
            <a:extLst>
              <a:ext uri="{FF2B5EF4-FFF2-40B4-BE49-F238E27FC236}">
                <a16:creationId xmlns:a16="http://schemas.microsoft.com/office/drawing/2014/main" id="{3AF67DBE-604F-5353-10FC-5DEF264ECFF3}"/>
              </a:ext>
            </a:extLst>
          </p:cNvPr>
          <p:cNvSpPr/>
          <p:nvPr/>
        </p:nvSpPr>
        <p:spPr>
          <a:xfrm>
            <a:off x="3110720" y="495040"/>
            <a:ext cx="592500" cy="5487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Google Shape;877;p59">
            <a:extLst>
              <a:ext uri="{FF2B5EF4-FFF2-40B4-BE49-F238E27FC236}">
                <a16:creationId xmlns:a16="http://schemas.microsoft.com/office/drawing/2014/main" id="{671BF9C1-5C44-1B03-F81E-5B63D2F1333E}"/>
              </a:ext>
            </a:extLst>
          </p:cNvPr>
          <p:cNvSpPr txBox="1"/>
          <p:nvPr/>
        </p:nvSpPr>
        <p:spPr>
          <a:xfrm flipH="1">
            <a:off x="3080379" y="586540"/>
            <a:ext cx="59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6721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7" grpId="0"/>
      <p:bldP spid="870" grpId="0"/>
      <p:bldP spid="87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1A2C306F-ECAE-16AF-E162-D200407EC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>
            <a:extLst>
              <a:ext uri="{FF2B5EF4-FFF2-40B4-BE49-F238E27FC236}">
                <a16:creationId xmlns:a16="http://schemas.microsoft.com/office/drawing/2014/main" id="{E1D68032-0E24-7819-B17E-5F47FD2002FE}"/>
              </a:ext>
            </a:extLst>
          </p:cNvPr>
          <p:cNvSpPr/>
          <p:nvPr/>
        </p:nvSpPr>
        <p:spPr>
          <a:xfrm>
            <a:off x="1216500" y="1116756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>
            <a:extLst>
              <a:ext uri="{FF2B5EF4-FFF2-40B4-BE49-F238E27FC236}">
                <a16:creationId xmlns:a16="http://schemas.microsoft.com/office/drawing/2014/main" id="{8919672D-CBFF-759A-5A0B-4BDB48AB0852}"/>
              </a:ext>
            </a:extLst>
          </p:cNvPr>
          <p:cNvSpPr/>
          <p:nvPr/>
        </p:nvSpPr>
        <p:spPr>
          <a:xfrm>
            <a:off x="2387830" y="1724770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>
            <a:extLst>
              <a:ext uri="{FF2B5EF4-FFF2-40B4-BE49-F238E27FC236}">
                <a16:creationId xmlns:a16="http://schemas.microsoft.com/office/drawing/2014/main" id="{BBD8F284-B931-639D-3C7E-B6BA5E8C61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3830" y="1979106"/>
            <a:ext cx="3323026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/>
              <a:t>Data Source</a:t>
            </a:r>
          </a:p>
        </p:txBody>
      </p:sp>
      <p:sp>
        <p:nvSpPr>
          <p:cNvPr id="375" name="Google Shape;375;p41">
            <a:extLst>
              <a:ext uri="{FF2B5EF4-FFF2-40B4-BE49-F238E27FC236}">
                <a16:creationId xmlns:a16="http://schemas.microsoft.com/office/drawing/2014/main" id="{418803F1-B47E-3332-9D76-286691B176E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73160" y="1851970"/>
            <a:ext cx="95627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088094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Data Source</a:t>
            </a:r>
          </a:p>
        </p:txBody>
      </p:sp>
      <p:sp>
        <p:nvSpPr>
          <p:cNvPr id="302" name="Google Shape;302;p37"/>
          <p:cNvSpPr txBox="1">
            <a:spLocks noGrp="1"/>
          </p:cNvSpPr>
          <p:nvPr>
            <p:ph type="body" idx="1"/>
          </p:nvPr>
        </p:nvSpPr>
        <p:spPr>
          <a:xfrm>
            <a:off x="720000" y="1223925"/>
            <a:ext cx="7704000" cy="3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5080" indent="0" algn="just">
              <a:lnSpc>
                <a:spcPct val="101200"/>
              </a:lnSpc>
              <a:spcBef>
                <a:spcPts val="70"/>
              </a:spcBef>
              <a:buNone/>
              <a:tabLst>
                <a:tab pos="401955" algn="l"/>
                <a:tab pos="402590" algn="l"/>
              </a:tabLst>
            </a:pPr>
            <a:r>
              <a:rPr lang="en-US" sz="2000" spc="5">
                <a:solidFill>
                  <a:srgbClr val="FFFFFF"/>
                </a:solidFill>
                <a:cs typeface="Trebuchet MS"/>
              </a:rPr>
              <a:t>• This dataset contains 3734 records of courses from 9 subjects (Business Finance, Graphic Design, Musical Instruments and Web Design/</a:t>
            </a:r>
            <a:r>
              <a:rPr lang="en-US" sz="2000" spc="5" err="1">
                <a:solidFill>
                  <a:srgbClr val="FFFFFF"/>
                </a:solidFill>
                <a:cs typeface="Trebuchet MS"/>
              </a:rPr>
              <a:t>Development-IT&amp;software-Office</a:t>
            </a:r>
            <a:r>
              <a:rPr lang="en-US" sz="2000" spc="5">
                <a:solidFill>
                  <a:srgbClr val="FFFFFF"/>
                </a:solidFill>
                <a:cs typeface="Trebuchet MS"/>
              </a:rPr>
              <a:t> productivity-Personal development-Marketing) taken from Udemy. </a:t>
            </a:r>
          </a:p>
          <a:p>
            <a:pPr marL="0" marR="5080" indent="0" algn="just">
              <a:lnSpc>
                <a:spcPct val="101200"/>
              </a:lnSpc>
              <a:spcBef>
                <a:spcPts val="70"/>
              </a:spcBef>
              <a:buNone/>
              <a:tabLst>
                <a:tab pos="401955" algn="l"/>
                <a:tab pos="402590" algn="l"/>
              </a:tabLst>
            </a:pPr>
            <a:r>
              <a:rPr lang="en-US" sz="2000" spc="5">
                <a:solidFill>
                  <a:srgbClr val="FFFFFF"/>
                </a:solidFill>
                <a:cs typeface="Trebuchet MS"/>
              </a:rPr>
              <a:t>• Anybody can create a course, a business model by </a:t>
            </a:r>
            <a:r>
              <a:rPr lang="en-US" sz="2000" spc="5">
                <a:solidFill>
                  <a:srgbClr val="FFFFFF"/>
                </a:solidFill>
              </a:rPr>
              <a:t>which allowed Udemy to have hundreds of thousands of courses.</a:t>
            </a:r>
            <a:endParaRPr lang="en-US" sz="2000" spc="5"/>
          </a:p>
        </p:txBody>
      </p:sp>
    </p:spTree>
    <p:extLst>
      <p:ext uri="{BB962C8B-B14F-4D97-AF65-F5344CB8AC3E}">
        <p14:creationId xmlns:p14="http://schemas.microsoft.com/office/powerpoint/2010/main" val="95216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/>
          <p:nvPr/>
        </p:nvSpPr>
        <p:spPr>
          <a:xfrm>
            <a:off x="1216500" y="1116756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/>
          <p:cNvSpPr/>
          <p:nvPr/>
        </p:nvSpPr>
        <p:spPr>
          <a:xfrm>
            <a:off x="2387830" y="1724770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/>
          </p:nvPr>
        </p:nvSpPr>
        <p:spPr>
          <a:xfrm>
            <a:off x="3683830" y="1977970"/>
            <a:ext cx="3033000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/>
              <a:t>Abstract</a:t>
            </a:r>
            <a:endParaRPr/>
          </a:p>
        </p:txBody>
      </p:sp>
      <p:sp>
        <p:nvSpPr>
          <p:cNvPr id="375" name="Google Shape;375;p41"/>
          <p:cNvSpPr txBox="1">
            <a:spLocks noGrp="1"/>
          </p:cNvSpPr>
          <p:nvPr>
            <p:ph type="title" idx="2"/>
          </p:nvPr>
        </p:nvSpPr>
        <p:spPr>
          <a:xfrm>
            <a:off x="2515030" y="1851970"/>
            <a:ext cx="914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1A2C306F-ECAE-16AF-E162-D200407EC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>
            <a:extLst>
              <a:ext uri="{FF2B5EF4-FFF2-40B4-BE49-F238E27FC236}">
                <a16:creationId xmlns:a16="http://schemas.microsoft.com/office/drawing/2014/main" id="{E1D68032-0E24-7819-B17E-5F47FD2002FE}"/>
              </a:ext>
            </a:extLst>
          </p:cNvPr>
          <p:cNvSpPr/>
          <p:nvPr/>
        </p:nvSpPr>
        <p:spPr>
          <a:xfrm>
            <a:off x="1216500" y="1116756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>
            <a:extLst>
              <a:ext uri="{FF2B5EF4-FFF2-40B4-BE49-F238E27FC236}">
                <a16:creationId xmlns:a16="http://schemas.microsoft.com/office/drawing/2014/main" id="{8919672D-CBFF-759A-5A0B-4BDB48AB0852}"/>
              </a:ext>
            </a:extLst>
          </p:cNvPr>
          <p:cNvSpPr/>
          <p:nvPr/>
        </p:nvSpPr>
        <p:spPr>
          <a:xfrm>
            <a:off x="2387830" y="1724770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>
            <a:extLst>
              <a:ext uri="{FF2B5EF4-FFF2-40B4-BE49-F238E27FC236}">
                <a16:creationId xmlns:a16="http://schemas.microsoft.com/office/drawing/2014/main" id="{BBD8F284-B931-639D-3C7E-B6BA5E8C61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3830" y="1979106"/>
            <a:ext cx="3754346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/>
              <a:t>Data Description</a:t>
            </a:r>
          </a:p>
        </p:txBody>
      </p:sp>
      <p:sp>
        <p:nvSpPr>
          <p:cNvPr id="375" name="Google Shape;375;p41">
            <a:extLst>
              <a:ext uri="{FF2B5EF4-FFF2-40B4-BE49-F238E27FC236}">
                <a16:creationId xmlns:a16="http://schemas.microsoft.com/office/drawing/2014/main" id="{418803F1-B47E-3332-9D76-286691B176E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73160" y="1851970"/>
            <a:ext cx="95627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948436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Data Description</a:t>
            </a:r>
          </a:p>
        </p:txBody>
      </p:sp>
      <p:sp>
        <p:nvSpPr>
          <p:cNvPr id="302" name="Google Shape;302;p37"/>
          <p:cNvSpPr txBox="1">
            <a:spLocks noGrp="1"/>
          </p:cNvSpPr>
          <p:nvPr>
            <p:ph type="body" idx="1"/>
          </p:nvPr>
        </p:nvSpPr>
        <p:spPr>
          <a:xfrm>
            <a:off x="897719" y="1413804"/>
            <a:ext cx="7202959" cy="3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5080" indent="0" algn="just">
              <a:lnSpc>
                <a:spcPct val="101200"/>
              </a:lnSpc>
              <a:spcBef>
                <a:spcPts val="70"/>
              </a:spcBef>
              <a:buNone/>
              <a:tabLst>
                <a:tab pos="401955" algn="l"/>
                <a:tab pos="402590" algn="l"/>
              </a:tabLst>
            </a:pPr>
            <a:r>
              <a:rPr lang="en-US" sz="2000" spc="5">
                <a:solidFill>
                  <a:srgbClr val="FFFFFF"/>
                </a:solidFill>
                <a:cs typeface="Trebuchet MS"/>
              </a:rPr>
              <a:t>• When the data used in this study </a:t>
            </a:r>
            <a:r>
              <a:rPr lang="en-US" sz="2000" spc="5">
                <a:solidFill>
                  <a:srgbClr val="FFFFFF"/>
                </a:solidFill>
              </a:rPr>
              <a:t>was first </a:t>
            </a:r>
            <a:r>
              <a:rPr lang="en-US" sz="2000" spc="5">
                <a:solidFill>
                  <a:srgbClr val="FFFFFF"/>
                </a:solidFill>
                <a:cs typeface="Trebuchet MS"/>
              </a:rPr>
              <a:t>obtained, </a:t>
            </a:r>
            <a:r>
              <a:rPr lang="en-US" sz="2000" spc="5">
                <a:solidFill>
                  <a:srgbClr val="FFFFFF"/>
                </a:solidFill>
              </a:rPr>
              <a:t>it consisted </a:t>
            </a:r>
            <a:r>
              <a:rPr lang="en-US" sz="2000" spc="5">
                <a:solidFill>
                  <a:srgbClr val="FFFFFF"/>
                </a:solidFill>
                <a:cs typeface="Trebuchet MS"/>
              </a:rPr>
              <a:t>of </a:t>
            </a:r>
            <a:r>
              <a:rPr lang="en-US" sz="2000" spc="5">
                <a:solidFill>
                  <a:srgbClr val="FFFFFF"/>
                </a:solidFill>
              </a:rPr>
              <a:t>3734 observations </a:t>
            </a:r>
            <a:r>
              <a:rPr lang="en-US" sz="2000" spc="5">
                <a:solidFill>
                  <a:srgbClr val="FFFFFF"/>
                </a:solidFill>
                <a:cs typeface="Trebuchet MS"/>
              </a:rPr>
              <a:t>across eighteen variables. </a:t>
            </a:r>
            <a:endParaRPr lang="en-US">
              <a:solidFill>
                <a:srgbClr val="FFFFFF"/>
              </a:solidFill>
              <a:cs typeface="Trebuchet MS"/>
            </a:endParaRPr>
          </a:p>
          <a:p>
            <a:pPr marL="0" marR="5080" indent="0" algn="just">
              <a:lnSpc>
                <a:spcPct val="101200"/>
              </a:lnSpc>
              <a:spcBef>
                <a:spcPts val="70"/>
              </a:spcBef>
              <a:buNone/>
              <a:tabLst>
                <a:tab pos="401955" algn="l"/>
                <a:tab pos="402590" algn="l"/>
              </a:tabLst>
            </a:pPr>
            <a:endParaRPr lang="en-US" sz="2000" spc="5">
              <a:solidFill>
                <a:srgbClr val="FFFFFF"/>
              </a:solidFill>
              <a:cs typeface="Trebuchet MS"/>
            </a:endParaRPr>
          </a:p>
          <a:p>
            <a:pPr marL="0" marR="5080" indent="0" algn="just">
              <a:lnSpc>
                <a:spcPct val="101200"/>
              </a:lnSpc>
              <a:spcBef>
                <a:spcPts val="70"/>
              </a:spcBef>
              <a:buNone/>
              <a:tabLst>
                <a:tab pos="401955" algn="l"/>
                <a:tab pos="402590" algn="l"/>
              </a:tabLst>
            </a:pPr>
            <a:r>
              <a:rPr lang="en-US" sz="2000" spc="5">
                <a:solidFill>
                  <a:srgbClr val="FFFFFF"/>
                </a:solidFill>
                <a:cs typeface="Trebuchet MS"/>
              </a:rPr>
              <a:t>• The remaining 18 variables in this dataset were treated as predictors in each </a:t>
            </a:r>
            <a:r>
              <a:rPr lang="en-US" sz="2000" spc="5">
                <a:solidFill>
                  <a:srgbClr val="FFFFFF"/>
                </a:solidFill>
              </a:rPr>
              <a:t>of the classification models.</a:t>
            </a:r>
          </a:p>
          <a:p>
            <a:pPr marL="0" marR="5080" indent="0" algn="just">
              <a:lnSpc>
                <a:spcPct val="101200"/>
              </a:lnSpc>
              <a:spcBef>
                <a:spcPts val="70"/>
              </a:spcBef>
              <a:buNone/>
              <a:tabLst>
                <a:tab pos="401955" algn="l"/>
                <a:tab pos="402590" algn="l"/>
              </a:tabLst>
            </a:pPr>
            <a:endParaRPr lang="en-US" sz="2000" spc="5">
              <a:solidFill>
                <a:srgbClr val="FFFFFF"/>
              </a:solidFill>
            </a:endParaRPr>
          </a:p>
          <a:p>
            <a:pPr marL="0" marR="5080" indent="0" algn="just">
              <a:lnSpc>
                <a:spcPct val="101200"/>
              </a:lnSpc>
              <a:spcBef>
                <a:spcPts val="70"/>
              </a:spcBef>
              <a:buNone/>
              <a:tabLst>
                <a:tab pos="401955" algn="l"/>
                <a:tab pos="402590" algn="l"/>
              </a:tabLst>
            </a:pPr>
            <a:r>
              <a:rPr lang="en-US" sz="2000" spc="5">
                <a:solidFill>
                  <a:srgbClr val="FFFFFF"/>
                </a:solidFill>
                <a:cs typeface="Trebuchet MS"/>
              </a:rPr>
              <a:t>• for example </a:t>
            </a:r>
            <a:r>
              <a:rPr lang="en-US" sz="2000" spc="5" err="1">
                <a:solidFill>
                  <a:srgbClr val="FFFFFF"/>
                </a:solidFill>
                <a:cs typeface="Trebuchet MS"/>
              </a:rPr>
              <a:t>course_id</a:t>
            </a:r>
            <a:r>
              <a:rPr lang="en-US" sz="2000" spc="5">
                <a:solidFill>
                  <a:srgbClr val="FFFFFF"/>
                </a:solidFill>
                <a:cs typeface="Trebuchet MS"/>
              </a:rPr>
              <a:t>, </a:t>
            </a:r>
            <a:r>
              <a:rPr lang="en-US" sz="2000" spc="5" err="1">
                <a:solidFill>
                  <a:srgbClr val="FFFFFF"/>
                </a:solidFill>
                <a:cs typeface="Trebuchet MS"/>
              </a:rPr>
              <a:t>course_title</a:t>
            </a:r>
            <a:r>
              <a:rPr lang="en-US" sz="2000" spc="5">
                <a:solidFill>
                  <a:srgbClr val="FFFFFF"/>
                </a:solidFill>
                <a:cs typeface="Trebuchet MS"/>
              </a:rPr>
              <a:t>,</a:t>
            </a:r>
            <a:r>
              <a:rPr lang="en-US" sz="2000" spc="5">
                <a:solidFill>
                  <a:srgbClr val="FFFFFF"/>
                </a:solidFill>
              </a:rPr>
              <a:t> </a:t>
            </a:r>
            <a:r>
              <a:rPr lang="en-US" sz="2000" spc="5" err="1">
                <a:solidFill>
                  <a:srgbClr val="FFFFFF"/>
                </a:solidFill>
              </a:rPr>
              <a:t>is_paid</a:t>
            </a:r>
            <a:r>
              <a:rPr lang="en-US" sz="2000" spc="5">
                <a:solidFill>
                  <a:srgbClr val="FFFFFF"/>
                </a:solidFill>
              </a:rPr>
              <a:t>, price, </a:t>
            </a:r>
            <a:r>
              <a:rPr lang="en-US" sz="2000" spc="5" err="1">
                <a:solidFill>
                  <a:srgbClr val="FFFFFF"/>
                </a:solidFill>
              </a:rPr>
              <a:t>num_subscribers</a:t>
            </a:r>
            <a:r>
              <a:rPr lang="en-US" sz="2000" spc="5">
                <a:solidFill>
                  <a:srgbClr val="FFFFFF"/>
                </a:solidFill>
              </a:rPr>
              <a:t>, </a:t>
            </a:r>
            <a:r>
              <a:rPr lang="en-US" sz="2000" spc="5" err="1">
                <a:solidFill>
                  <a:srgbClr val="FFFFFF"/>
                </a:solidFill>
              </a:rPr>
              <a:t>num_reviews</a:t>
            </a:r>
            <a:r>
              <a:rPr lang="en-US" sz="2000" spc="5">
                <a:solidFill>
                  <a:srgbClr val="FFFFFF"/>
                </a:solidFill>
              </a:rPr>
              <a:t>, </a:t>
            </a:r>
            <a:r>
              <a:rPr lang="en-US" sz="2000" spc="5" err="1">
                <a:solidFill>
                  <a:srgbClr val="FFFFFF"/>
                </a:solidFill>
              </a:rPr>
              <a:t>num_lectures</a:t>
            </a:r>
            <a:r>
              <a:rPr lang="en-US" sz="2000" spc="5">
                <a:solidFill>
                  <a:srgbClr val="FFFFFF"/>
                </a:solidFill>
              </a:rPr>
              <a:t>, level, </a:t>
            </a:r>
            <a:r>
              <a:rPr lang="en-US" sz="2000" spc="5" err="1">
                <a:solidFill>
                  <a:srgbClr val="FFFFFF"/>
                </a:solidFill>
              </a:rPr>
              <a:t>content_duration</a:t>
            </a:r>
            <a:r>
              <a:rPr lang="en-US" sz="2000" spc="5">
                <a:solidFill>
                  <a:srgbClr val="FFFFFF"/>
                </a:solidFill>
              </a:rPr>
              <a:t>, </a:t>
            </a:r>
            <a:r>
              <a:rPr lang="en-US" sz="2000" spc="5" err="1">
                <a:solidFill>
                  <a:srgbClr val="FFFFFF"/>
                </a:solidFill>
              </a:rPr>
              <a:t>published_timestamp</a:t>
            </a:r>
            <a:r>
              <a:rPr lang="en-US" sz="2000" spc="5">
                <a:solidFill>
                  <a:srgbClr val="FFFFFF"/>
                </a:solidFill>
              </a:rPr>
              <a:t>, subject, profit, </a:t>
            </a:r>
            <a:r>
              <a:rPr lang="en-US" sz="2000" spc="5" err="1">
                <a:solidFill>
                  <a:srgbClr val="FFFFFF"/>
                </a:solidFill>
              </a:rPr>
              <a:t>published_date</a:t>
            </a:r>
            <a:r>
              <a:rPr lang="en-US" sz="2000" spc="5">
                <a:solidFill>
                  <a:srgbClr val="FFFFFF"/>
                </a:solidFill>
              </a:rPr>
              <a:t>, </a:t>
            </a:r>
            <a:r>
              <a:rPr lang="en-US" sz="2000" spc="5" err="1">
                <a:solidFill>
                  <a:srgbClr val="FFFFFF"/>
                </a:solidFill>
              </a:rPr>
              <a:t>published_time</a:t>
            </a:r>
            <a:r>
              <a:rPr lang="en-US" sz="2000" spc="5">
                <a:solidFill>
                  <a:srgbClr val="FFFFFF"/>
                </a:solidFill>
              </a:rPr>
              <a:t> and year</a:t>
            </a:r>
          </a:p>
          <a:p>
            <a:pPr marL="0" marR="5080" indent="0" algn="just">
              <a:lnSpc>
                <a:spcPct val="101200"/>
              </a:lnSpc>
              <a:spcBef>
                <a:spcPts val="70"/>
              </a:spcBef>
              <a:buNone/>
              <a:tabLst>
                <a:tab pos="401955" algn="l"/>
                <a:tab pos="402590" algn="l"/>
              </a:tabLst>
            </a:pPr>
            <a:endParaRPr lang="en-US" sz="2000" spc="5">
              <a:solidFill>
                <a:srgbClr val="FFFFFF"/>
              </a:solidFill>
            </a:endParaRPr>
          </a:p>
          <a:p>
            <a:pPr marL="0" marR="5080" indent="0" algn="just">
              <a:lnSpc>
                <a:spcPct val="101200"/>
              </a:lnSpc>
              <a:spcBef>
                <a:spcPts val="70"/>
              </a:spcBef>
              <a:buNone/>
              <a:tabLst>
                <a:tab pos="401955" algn="l"/>
                <a:tab pos="402590" algn="l"/>
              </a:tabLs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3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1A2C306F-ECAE-16AF-E162-D200407EC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>
            <a:extLst>
              <a:ext uri="{FF2B5EF4-FFF2-40B4-BE49-F238E27FC236}">
                <a16:creationId xmlns:a16="http://schemas.microsoft.com/office/drawing/2014/main" id="{E1D68032-0E24-7819-B17E-5F47FD2002FE}"/>
              </a:ext>
            </a:extLst>
          </p:cNvPr>
          <p:cNvSpPr/>
          <p:nvPr/>
        </p:nvSpPr>
        <p:spPr>
          <a:xfrm>
            <a:off x="1216500" y="1116756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>
            <a:extLst>
              <a:ext uri="{FF2B5EF4-FFF2-40B4-BE49-F238E27FC236}">
                <a16:creationId xmlns:a16="http://schemas.microsoft.com/office/drawing/2014/main" id="{8919672D-CBFF-759A-5A0B-4BDB48AB0852}"/>
              </a:ext>
            </a:extLst>
          </p:cNvPr>
          <p:cNvSpPr/>
          <p:nvPr/>
        </p:nvSpPr>
        <p:spPr>
          <a:xfrm>
            <a:off x="2387830" y="1724770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>
            <a:extLst>
              <a:ext uri="{FF2B5EF4-FFF2-40B4-BE49-F238E27FC236}">
                <a16:creationId xmlns:a16="http://schemas.microsoft.com/office/drawing/2014/main" id="{BBD8F284-B931-639D-3C7E-B6BA5E8C61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41960" y="1977970"/>
            <a:ext cx="4423334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/>
              <a:t>Data Preprocessing</a:t>
            </a:r>
          </a:p>
        </p:txBody>
      </p:sp>
      <p:sp>
        <p:nvSpPr>
          <p:cNvPr id="375" name="Google Shape;375;p41">
            <a:extLst>
              <a:ext uri="{FF2B5EF4-FFF2-40B4-BE49-F238E27FC236}">
                <a16:creationId xmlns:a16="http://schemas.microsoft.com/office/drawing/2014/main" id="{418803F1-B47E-3332-9D76-286691B176E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73160" y="1851970"/>
            <a:ext cx="95627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88018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Data Preprocessing</a:t>
            </a:r>
          </a:p>
        </p:txBody>
      </p:sp>
      <p:sp>
        <p:nvSpPr>
          <p:cNvPr id="302" name="Google Shape;302;p37"/>
          <p:cNvSpPr txBox="1">
            <a:spLocks noGrp="1"/>
          </p:cNvSpPr>
          <p:nvPr>
            <p:ph type="body" idx="1"/>
          </p:nvPr>
        </p:nvSpPr>
        <p:spPr>
          <a:xfrm>
            <a:off x="1030963" y="1265947"/>
            <a:ext cx="7082074" cy="3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5080" indent="-342900" algn="just">
              <a:lnSpc>
                <a:spcPct val="101200"/>
              </a:lnSpc>
              <a:spcBef>
                <a:spcPts val="70"/>
              </a:spcBef>
              <a:tabLst>
                <a:tab pos="401955" algn="l"/>
                <a:tab pos="402590" algn="l"/>
              </a:tabLst>
            </a:pPr>
            <a:r>
              <a:rPr lang="en-US" sz="1800" spc="5">
                <a:solidFill>
                  <a:srgbClr val="FFFFFF"/>
                </a:solidFill>
              </a:rPr>
              <a:t>For building the course recommendation system, we will be working with only the </a:t>
            </a:r>
            <a:r>
              <a:rPr lang="en-US" sz="1800" spc="5" err="1">
                <a:solidFill>
                  <a:schemeClr val="bg2"/>
                </a:solidFill>
              </a:rPr>
              <a:t>course_title</a:t>
            </a:r>
            <a:r>
              <a:rPr lang="en-US" sz="1800" spc="5">
                <a:solidFill>
                  <a:schemeClr val="bg2"/>
                </a:solidFill>
              </a:rPr>
              <a:t> </a:t>
            </a:r>
            <a:r>
              <a:rPr lang="en-US" sz="1800" spc="5">
                <a:solidFill>
                  <a:srgbClr val="FFFFFF"/>
                </a:solidFill>
              </a:rPr>
              <a:t>column only. </a:t>
            </a:r>
            <a:endParaRPr lang="en-US" sz="1800"/>
          </a:p>
          <a:p>
            <a:pPr marL="342900" marR="5080" indent="-342900" algn="just">
              <a:lnSpc>
                <a:spcPct val="101200"/>
              </a:lnSpc>
              <a:spcBef>
                <a:spcPts val="70"/>
              </a:spcBef>
              <a:tabLst>
                <a:tab pos="401955" algn="l"/>
                <a:tab pos="402590" algn="l"/>
              </a:tabLst>
            </a:pPr>
            <a:r>
              <a:rPr lang="en-US" sz="1800" spc="5">
                <a:solidFill>
                  <a:srgbClr val="FFFFFF"/>
                </a:solidFill>
              </a:rPr>
              <a:t>We start by cleaning the </a:t>
            </a:r>
            <a:r>
              <a:rPr lang="en-US" sz="1800" spc="5" err="1">
                <a:solidFill>
                  <a:schemeClr val="bg2"/>
                </a:solidFill>
              </a:rPr>
              <a:t>course_title</a:t>
            </a:r>
            <a:r>
              <a:rPr lang="en-US" sz="1800" spc="5">
                <a:solidFill>
                  <a:schemeClr val="bg2"/>
                </a:solidFill>
              </a:rPr>
              <a:t> </a:t>
            </a:r>
            <a:r>
              <a:rPr lang="en-US" sz="1800" spc="5">
                <a:solidFill>
                  <a:srgbClr val="FFFFFF"/>
                </a:solidFill>
              </a:rPr>
              <a:t>using </a:t>
            </a:r>
            <a:r>
              <a:rPr lang="en-US" sz="1800" spc="5" err="1">
                <a:solidFill>
                  <a:schemeClr val="bg2"/>
                </a:solidFill>
              </a:rPr>
              <a:t>neattext.functions</a:t>
            </a:r>
            <a:r>
              <a:rPr lang="en-US" sz="1800" spc="5">
                <a:solidFill>
                  <a:schemeClr val="bg2"/>
                </a:solidFill>
              </a:rPr>
              <a:t> </a:t>
            </a:r>
            <a:r>
              <a:rPr lang="en-US" sz="1800" spc="5">
                <a:solidFill>
                  <a:srgbClr val="FFFFFF"/>
                </a:solidFill>
              </a:rPr>
              <a:t>column as it is a text data. </a:t>
            </a:r>
          </a:p>
          <a:p>
            <a:pPr marL="342900" marR="5080" indent="-342900">
              <a:lnSpc>
                <a:spcPct val="101200"/>
              </a:lnSpc>
              <a:spcBef>
                <a:spcPts val="70"/>
              </a:spcBef>
              <a:tabLst>
                <a:tab pos="401955" algn="l"/>
                <a:tab pos="402590" algn="l"/>
              </a:tabLst>
            </a:pPr>
            <a:r>
              <a:rPr lang="en-US" sz="1800" spc="5">
                <a:solidFill>
                  <a:srgbClr val="FFFFFF"/>
                </a:solidFill>
                <a:latin typeface="Arial"/>
                <a:cs typeface="Arial"/>
              </a:rPr>
              <a:t>list all the methods present in the </a:t>
            </a:r>
            <a:r>
              <a:rPr lang="en-US" sz="1800" spc="5" err="1">
                <a:solidFill>
                  <a:srgbClr val="FFFFFF"/>
                </a:solidFill>
                <a:latin typeface="Arial"/>
                <a:cs typeface="Arial"/>
              </a:rPr>
              <a:t>neattext</a:t>
            </a:r>
            <a:r>
              <a:rPr lang="en-US" sz="1800" spc="5">
                <a:solidFill>
                  <a:srgbClr val="FFFFFF"/>
                </a:solidFill>
                <a:latin typeface="Arial"/>
                <a:cs typeface="Arial"/>
              </a:rPr>
              <a:t> function </a:t>
            </a:r>
            <a:endParaRPr lang="en-US" sz="1800" spc="5">
              <a:solidFill>
                <a:srgbClr val="1E0F3F"/>
              </a:solidFill>
              <a:latin typeface="Arial"/>
              <a:cs typeface="Arial"/>
            </a:endParaRPr>
          </a:p>
          <a:p>
            <a:pPr marL="342900" marR="5080" indent="-342900">
              <a:lnSpc>
                <a:spcPct val="101200"/>
              </a:lnSpc>
              <a:spcBef>
                <a:spcPts val="70"/>
              </a:spcBef>
              <a:tabLst>
                <a:tab pos="401955" algn="l"/>
                <a:tab pos="402590" algn="l"/>
              </a:tabLst>
            </a:pPr>
            <a:r>
              <a:rPr lang="en-US" sz="1800" spc="5">
                <a:solidFill>
                  <a:srgbClr val="FFFFFF"/>
                </a:solidFill>
                <a:latin typeface="Arial"/>
                <a:cs typeface="Arial"/>
              </a:rPr>
              <a:t>Remove stop words &amp;# Remove special characters </a:t>
            </a:r>
            <a:endParaRPr lang="en-US" sz="1800" spc="5">
              <a:solidFill>
                <a:srgbClr val="1E0F3F"/>
              </a:solidFill>
              <a:latin typeface="Arial"/>
              <a:cs typeface="Arial"/>
            </a:endParaRPr>
          </a:p>
          <a:p>
            <a:pPr marL="342900" marR="5080" indent="-342900">
              <a:lnSpc>
                <a:spcPct val="101200"/>
              </a:lnSpc>
              <a:spcBef>
                <a:spcPts val="70"/>
              </a:spcBef>
              <a:tabLst>
                <a:tab pos="401955" algn="l"/>
                <a:tab pos="402590" algn="l"/>
              </a:tabLst>
            </a:pPr>
            <a:r>
              <a:rPr lang="en-US" sz="1800" spc="5">
                <a:solidFill>
                  <a:srgbClr val="FFFFFF"/>
                </a:solidFill>
                <a:latin typeface="Arial"/>
                <a:cs typeface="Arial"/>
              </a:rPr>
              <a:t>Vectorize </a:t>
            </a:r>
            <a:r>
              <a:rPr lang="en-US" sz="1800" spc="5" err="1">
                <a:solidFill>
                  <a:srgbClr val="FFFFFF"/>
                </a:solidFill>
                <a:latin typeface="Arial"/>
                <a:cs typeface="Arial"/>
              </a:rPr>
              <a:t>clean_title</a:t>
            </a:r>
            <a:r>
              <a:rPr lang="en-US" sz="1800" spc="5">
                <a:solidFill>
                  <a:srgbClr val="FFFFFF"/>
                </a:solidFill>
                <a:latin typeface="Arial"/>
                <a:cs typeface="Arial"/>
              </a:rPr>
              <a:t> column Text Vectorization is the process of converting text into numerical representation. </a:t>
            </a:r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7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F56990A4-B7F4-1A71-BBDA-54DE24185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>
            <a:extLst>
              <a:ext uri="{FF2B5EF4-FFF2-40B4-BE49-F238E27FC236}">
                <a16:creationId xmlns:a16="http://schemas.microsoft.com/office/drawing/2014/main" id="{B6D25B00-BECA-4518-720D-47EA068B4E8C}"/>
              </a:ext>
            </a:extLst>
          </p:cNvPr>
          <p:cNvSpPr/>
          <p:nvPr/>
        </p:nvSpPr>
        <p:spPr>
          <a:xfrm>
            <a:off x="1216500" y="1116756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>
            <a:extLst>
              <a:ext uri="{FF2B5EF4-FFF2-40B4-BE49-F238E27FC236}">
                <a16:creationId xmlns:a16="http://schemas.microsoft.com/office/drawing/2014/main" id="{400CADF1-78B6-98C2-60A5-00AE8A407305}"/>
              </a:ext>
            </a:extLst>
          </p:cNvPr>
          <p:cNvSpPr/>
          <p:nvPr/>
        </p:nvSpPr>
        <p:spPr>
          <a:xfrm>
            <a:off x="2387830" y="1724770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>
            <a:extLst>
              <a:ext uri="{FF2B5EF4-FFF2-40B4-BE49-F238E27FC236}">
                <a16:creationId xmlns:a16="http://schemas.microsoft.com/office/drawing/2014/main" id="{C43E6C2C-8A86-AE12-F1B6-BF72FE2849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3830" y="1979106"/>
            <a:ext cx="3323026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>
                <a:solidFill>
                  <a:schemeClr val="bg2"/>
                </a:solidFill>
                <a:latin typeface="Calibri"/>
                <a:ea typeface="Calibri"/>
                <a:cs typeface="Calibri"/>
              </a:rPr>
              <a:t>Algorithms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75" name="Google Shape;375;p41">
            <a:extLst>
              <a:ext uri="{FF2B5EF4-FFF2-40B4-BE49-F238E27FC236}">
                <a16:creationId xmlns:a16="http://schemas.microsoft.com/office/drawing/2014/main" id="{074964A2-E72C-9B68-1C29-2F6B929EB48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73160" y="1851970"/>
            <a:ext cx="95627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636601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body" idx="1"/>
          </p:nvPr>
        </p:nvSpPr>
        <p:spPr>
          <a:xfrm>
            <a:off x="542372" y="1139993"/>
            <a:ext cx="4165840" cy="35458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indent="0" algn="just">
              <a:buNone/>
            </a:pPr>
            <a:br>
              <a:rPr lang="en-US" sz="1600"/>
            </a:br>
            <a:endParaRPr lang="en-US" sz="1600"/>
          </a:p>
          <a:p>
            <a:pPr marL="127000" indent="0" algn="just">
              <a:buNone/>
            </a:pPr>
            <a:endParaRPr lang="en-US" sz="1600"/>
          </a:p>
          <a:p>
            <a:pPr algn="just"/>
            <a:r>
              <a:rPr lang="en-US"/>
              <a:t>The TF-IDF algorithm is a statistical measure.</a:t>
            </a:r>
          </a:p>
          <a:p>
            <a:pPr algn="just"/>
            <a:r>
              <a:rPr lang="en-US"/>
              <a:t>It used to evaluate the importance of a term within a document relative to a collection of documents.</a:t>
            </a:r>
          </a:p>
          <a:p>
            <a:pPr algn="just"/>
            <a:r>
              <a:rPr lang="en-US"/>
              <a:t>It used to vectorize the text data and represent each course title as a numerical feature vector.</a:t>
            </a:r>
          </a:p>
          <a:p>
            <a:pPr algn="just"/>
            <a:r>
              <a:rPr lang="en-US"/>
              <a:t>It is commonly used in natural language processing and information retrieval tasks.</a:t>
            </a:r>
          </a:p>
          <a:p>
            <a:pPr algn="just"/>
            <a:r>
              <a:rPr lang="en-US"/>
              <a:t>such as </a:t>
            </a:r>
            <a:r>
              <a:rPr lang="en-US" b="1"/>
              <a:t>search engines</a:t>
            </a:r>
            <a:r>
              <a:rPr lang="en-US"/>
              <a:t>, </a:t>
            </a:r>
            <a:r>
              <a:rPr lang="en-US" b="1"/>
              <a:t>text mining</a:t>
            </a:r>
            <a:r>
              <a:rPr lang="en-US"/>
              <a:t>, and </a:t>
            </a:r>
            <a:r>
              <a:rPr lang="en-US" b="1"/>
              <a:t>recommendation systems</a:t>
            </a:r>
            <a:r>
              <a:rPr lang="en-US"/>
              <a:t>.</a:t>
            </a:r>
          </a:p>
          <a:p>
            <a:pPr algn="just"/>
            <a:endParaRPr lang="en-US">
              <a:solidFill>
                <a:schemeClr val="bg1"/>
              </a:solidFill>
            </a:endParaRPr>
          </a:p>
          <a:p>
            <a:pPr marL="127000" indent="0" algn="just">
              <a:buNone/>
            </a:pPr>
            <a:br>
              <a:rPr lang="en-US"/>
            </a:b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BE4A0B-4B7D-4615-559D-CCB2E9C9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bg2"/>
                </a:solidFill>
                <a:latin typeface="Dosis" pitchFamily="2" charset="0"/>
                <a:ea typeface="Microsoft Sans Serif"/>
                <a:cs typeface="Microsoft Sans Serif"/>
              </a:rPr>
              <a:t>TF-IDF (</a:t>
            </a:r>
            <a:r>
              <a:rPr lang="en-US" sz="1600" b="1" i="0">
                <a:solidFill>
                  <a:schemeClr val="bg2"/>
                </a:solidFill>
                <a:effectLst/>
                <a:latin typeface="Dosis" pitchFamily="2" charset="0"/>
              </a:rPr>
              <a:t>Term Frequency</a:t>
            </a:r>
            <a:r>
              <a:rPr lang="en-US" sz="3200" b="1" i="0">
                <a:solidFill>
                  <a:schemeClr val="bg2"/>
                </a:solidFill>
                <a:effectLst/>
                <a:latin typeface="Dosis" pitchFamily="2" charset="0"/>
                <a:ea typeface="Microsoft Sans Serif"/>
                <a:cs typeface="Microsoft Sans Serif"/>
              </a:rPr>
              <a:t>-</a:t>
            </a:r>
            <a:r>
              <a:rPr lang="en-US" sz="1600" b="1" i="0">
                <a:solidFill>
                  <a:schemeClr val="bg2"/>
                </a:solidFill>
                <a:effectLst/>
                <a:latin typeface="Dosis" pitchFamily="2" charset="0"/>
              </a:rPr>
              <a:t>Inverse Document Frequency</a:t>
            </a:r>
            <a:r>
              <a:rPr lang="en-US" sz="3200" b="1" i="0">
                <a:solidFill>
                  <a:schemeClr val="bg2"/>
                </a:solidFill>
                <a:effectLst/>
                <a:latin typeface="Dosis" pitchFamily="2" charset="0"/>
                <a:ea typeface="Microsoft Sans Serif"/>
                <a:cs typeface="Microsoft Sans Serif"/>
              </a:rPr>
              <a:t>)</a:t>
            </a:r>
            <a:endParaRPr lang="en-US" sz="3200">
              <a:solidFill>
                <a:schemeClr val="bg2"/>
              </a:solidFill>
              <a:latin typeface="Dosis" pitchFamily="2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3F7CFD4-43EC-FAEA-8EB0-319259BC7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148" y="1484428"/>
            <a:ext cx="3707851" cy="301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1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body" idx="1"/>
          </p:nvPr>
        </p:nvSpPr>
        <p:spPr>
          <a:xfrm>
            <a:off x="545223" y="1807483"/>
            <a:ext cx="4582193" cy="27805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/>
            <a:r>
              <a:rPr lang="en-US" sz="1400">
                <a:solidFill>
                  <a:schemeClr val="bg1"/>
                </a:solidFill>
                <a:latin typeface="Arial"/>
                <a:cs typeface="Arial"/>
              </a:rPr>
              <a:t>Cosine similarity measures the similarity between two vectors of an inner product space. </a:t>
            </a:r>
          </a:p>
          <a:p>
            <a:pPr marL="285750" indent="-285750"/>
            <a:endParaRPr lang="en-US" sz="140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/>
            <a:r>
              <a:rPr lang="en-US" sz="1400">
                <a:solidFill>
                  <a:schemeClr val="bg1"/>
                </a:solidFill>
                <a:latin typeface="Arial"/>
                <a:cs typeface="Arial"/>
              </a:rPr>
              <a:t>It is measured by the cosine of the angle between two vectors and determines whether two vectors are pointing in roughly the same direction. </a:t>
            </a:r>
          </a:p>
          <a:p>
            <a:pPr marL="285750" indent="-285750"/>
            <a:endParaRPr lang="en-US" sz="140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/>
            <a:r>
              <a:rPr lang="en-US" sz="1400">
                <a:solidFill>
                  <a:schemeClr val="bg1"/>
                </a:solidFill>
                <a:latin typeface="Arial"/>
                <a:cs typeface="Arial"/>
              </a:rPr>
              <a:t>It is often used to measure document similarity in text analysis.</a:t>
            </a:r>
          </a:p>
          <a:p>
            <a:pPr marL="0" indent="0">
              <a:buNone/>
            </a:pPr>
            <a:endParaRPr lang="en-US" sz="140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/>
            <a:r>
              <a:rPr lang="en-US" sz="1400">
                <a:solidFill>
                  <a:schemeClr val="bg1"/>
                </a:solidFill>
                <a:latin typeface="Arial"/>
                <a:cs typeface="Arial"/>
              </a:rPr>
              <a:t>Higher similarity scores suggest that the courses are more similar, while lower scores indicate less similarity.</a:t>
            </a:r>
            <a:endParaRPr lang="en-US" sz="1400">
              <a:solidFill>
                <a:schemeClr val="bg1"/>
              </a:solidFill>
            </a:endParaRPr>
          </a:p>
          <a:p>
            <a:endParaRPr lang="en-US" sz="1400">
              <a:solidFill>
                <a:srgbClr val="1E0F3F"/>
              </a:solidFill>
              <a:latin typeface="Segoe UI"/>
              <a:cs typeface="Segoe UI"/>
            </a:endParaRPr>
          </a:p>
          <a:p>
            <a:pPr marL="285750" indent="-285750"/>
            <a:endParaRPr lang="en-US" sz="1400">
              <a:solidFill>
                <a:schemeClr val="bg1"/>
              </a:solidFill>
              <a:cs typeface="Mangal"/>
            </a:endParaRPr>
          </a:p>
          <a:p>
            <a:pPr marL="0" indent="0">
              <a:buNone/>
            </a:pPr>
            <a:endParaRPr lang="en-US" sz="1400">
              <a:solidFill>
                <a:schemeClr val="bg1"/>
              </a:solidFill>
              <a:cs typeface="Mang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BE4A0B-4B7D-4615-559D-CCB2E9C9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bg2"/>
                </a:solidFill>
                <a:latin typeface="Dosis" pitchFamily="2" charset="0"/>
                <a:ea typeface="Microsoft Sans Serif"/>
                <a:cs typeface="Microsoft Sans Serif"/>
              </a:rPr>
              <a:t>Cosine Similarity </a:t>
            </a:r>
            <a:endParaRPr lang="en-US" sz="3200">
              <a:solidFill>
                <a:schemeClr val="bg2"/>
              </a:solidFill>
              <a:latin typeface="Dosis" pitchFamily="2" charset="0"/>
            </a:endParaRPr>
          </a:p>
        </p:txBody>
      </p:sp>
      <p:pic>
        <p:nvPicPr>
          <p:cNvPr id="4" name="Picture 3" descr="Evaluating Methods for Calculating Document Similarity - KDnuggets">
            <a:extLst>
              <a:ext uri="{FF2B5EF4-FFF2-40B4-BE49-F238E27FC236}">
                <a16:creationId xmlns:a16="http://schemas.microsoft.com/office/drawing/2014/main" id="{134ACFB2-E471-4C9D-368D-D361F1B22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048" y="1308341"/>
            <a:ext cx="2899160" cy="1462432"/>
          </a:xfrm>
          <a:prstGeom prst="rect">
            <a:avLst/>
          </a:prstGeom>
        </p:spPr>
      </p:pic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56EEA32-307B-D262-AAFA-38B73253F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544" y="2886074"/>
            <a:ext cx="2903898" cy="17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1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8D5CF133-B1C0-300F-2FC4-4DFFE65E1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>
            <a:extLst>
              <a:ext uri="{FF2B5EF4-FFF2-40B4-BE49-F238E27FC236}">
                <a16:creationId xmlns:a16="http://schemas.microsoft.com/office/drawing/2014/main" id="{BAAF224F-9B71-DEF1-F099-D1361C35F200}"/>
              </a:ext>
            </a:extLst>
          </p:cNvPr>
          <p:cNvSpPr/>
          <p:nvPr/>
        </p:nvSpPr>
        <p:spPr>
          <a:xfrm>
            <a:off x="1216500" y="1116756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>
            <a:extLst>
              <a:ext uri="{FF2B5EF4-FFF2-40B4-BE49-F238E27FC236}">
                <a16:creationId xmlns:a16="http://schemas.microsoft.com/office/drawing/2014/main" id="{8E97F457-F399-DB67-626A-850A1F497212}"/>
              </a:ext>
            </a:extLst>
          </p:cNvPr>
          <p:cNvSpPr/>
          <p:nvPr/>
        </p:nvSpPr>
        <p:spPr>
          <a:xfrm>
            <a:off x="2387830" y="1724770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>
            <a:extLst>
              <a:ext uri="{FF2B5EF4-FFF2-40B4-BE49-F238E27FC236}">
                <a16:creationId xmlns:a16="http://schemas.microsoft.com/office/drawing/2014/main" id="{039A4FCD-1A08-916A-BFAF-C185166D91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41960" y="1977970"/>
            <a:ext cx="4423334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/>
              <a:t>EDA</a:t>
            </a:r>
          </a:p>
        </p:txBody>
      </p:sp>
      <p:sp>
        <p:nvSpPr>
          <p:cNvPr id="375" name="Google Shape;375;p41">
            <a:extLst>
              <a:ext uri="{FF2B5EF4-FFF2-40B4-BE49-F238E27FC236}">
                <a16:creationId xmlns:a16="http://schemas.microsoft.com/office/drawing/2014/main" id="{66D104EB-7B91-AF53-D03B-931B6A32921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73160" y="1851970"/>
            <a:ext cx="95627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685779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8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6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/>
              <a:t>EDA : Questions to solve</a:t>
            </a:r>
          </a:p>
        </p:txBody>
      </p:sp>
      <p:sp>
        <p:nvSpPr>
          <p:cNvPr id="1123" name="Google Shape;1123;p68"/>
          <p:cNvSpPr/>
          <p:nvPr/>
        </p:nvSpPr>
        <p:spPr>
          <a:xfrm>
            <a:off x="5648569" y="1389850"/>
            <a:ext cx="786300" cy="73452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8"/>
          <p:cNvSpPr/>
          <p:nvPr/>
        </p:nvSpPr>
        <p:spPr>
          <a:xfrm>
            <a:off x="5645433" y="2233573"/>
            <a:ext cx="786300" cy="683412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68"/>
          <p:cNvSpPr/>
          <p:nvPr/>
        </p:nvSpPr>
        <p:spPr>
          <a:xfrm>
            <a:off x="3937267" y="2344464"/>
            <a:ext cx="935451" cy="872571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8" name="Google Shape;1128;p68"/>
          <p:cNvCxnSpPr>
            <a:cxnSpLocks/>
            <a:stCxn id="1127" idx="3"/>
            <a:endCxn id="1123" idx="1"/>
          </p:cNvCxnSpPr>
          <p:nvPr/>
        </p:nvCxnSpPr>
        <p:spPr>
          <a:xfrm flipV="1">
            <a:off x="4872718" y="1757110"/>
            <a:ext cx="775851" cy="102364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9" name="Google Shape;1129;p68"/>
          <p:cNvCxnSpPr>
            <a:cxnSpLocks/>
            <a:endCxn id="1126" idx="1"/>
          </p:cNvCxnSpPr>
          <p:nvPr/>
        </p:nvCxnSpPr>
        <p:spPr>
          <a:xfrm flipV="1">
            <a:off x="4872718" y="2575279"/>
            <a:ext cx="772715" cy="22359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0" name="Google Shape;1130;p68"/>
          <p:cNvGrpSpPr/>
          <p:nvPr/>
        </p:nvGrpSpPr>
        <p:grpSpPr>
          <a:xfrm>
            <a:off x="5761609" y="1478215"/>
            <a:ext cx="553949" cy="548656"/>
            <a:chOff x="5457025" y="3320375"/>
            <a:chExt cx="433925" cy="433275"/>
          </a:xfrm>
        </p:grpSpPr>
        <p:sp>
          <p:nvSpPr>
            <p:cNvPr id="1131" name="Google Shape;1131;p68"/>
            <p:cNvSpPr/>
            <p:nvPr/>
          </p:nvSpPr>
          <p:spPr>
            <a:xfrm>
              <a:off x="5457025" y="3320375"/>
              <a:ext cx="433925" cy="433275"/>
            </a:xfrm>
            <a:custGeom>
              <a:avLst/>
              <a:gdLst/>
              <a:ahLst/>
              <a:cxnLst/>
              <a:rect l="l" t="t" r="r" b="b"/>
              <a:pathLst>
                <a:path w="17357" h="17331" extrusionOk="0">
                  <a:moveTo>
                    <a:pt x="8666" y="0"/>
                  </a:moveTo>
                  <a:lnTo>
                    <a:pt x="7952" y="26"/>
                  </a:lnTo>
                  <a:lnTo>
                    <a:pt x="7239" y="102"/>
                  </a:lnTo>
                  <a:lnTo>
                    <a:pt x="6525" y="255"/>
                  </a:lnTo>
                  <a:lnTo>
                    <a:pt x="5862" y="459"/>
                  </a:lnTo>
                  <a:lnTo>
                    <a:pt x="5200" y="714"/>
                  </a:lnTo>
                  <a:lnTo>
                    <a:pt x="4563" y="1045"/>
                  </a:lnTo>
                  <a:lnTo>
                    <a:pt x="3925" y="1402"/>
                  </a:lnTo>
                  <a:lnTo>
                    <a:pt x="3339" y="1835"/>
                  </a:lnTo>
                  <a:lnTo>
                    <a:pt x="3288" y="1912"/>
                  </a:lnTo>
                  <a:lnTo>
                    <a:pt x="3237" y="1988"/>
                  </a:lnTo>
                  <a:lnTo>
                    <a:pt x="3263" y="2090"/>
                  </a:lnTo>
                  <a:lnTo>
                    <a:pt x="3314" y="2192"/>
                  </a:lnTo>
                  <a:lnTo>
                    <a:pt x="3390" y="2243"/>
                  </a:lnTo>
                  <a:lnTo>
                    <a:pt x="3467" y="2268"/>
                  </a:lnTo>
                  <a:lnTo>
                    <a:pt x="3569" y="2268"/>
                  </a:lnTo>
                  <a:lnTo>
                    <a:pt x="3671" y="2217"/>
                  </a:lnTo>
                  <a:lnTo>
                    <a:pt x="4206" y="1835"/>
                  </a:lnTo>
                  <a:lnTo>
                    <a:pt x="4792" y="1478"/>
                  </a:lnTo>
                  <a:lnTo>
                    <a:pt x="5404" y="1198"/>
                  </a:lnTo>
                  <a:lnTo>
                    <a:pt x="6015" y="943"/>
                  </a:lnTo>
                  <a:lnTo>
                    <a:pt x="6652" y="765"/>
                  </a:lnTo>
                  <a:lnTo>
                    <a:pt x="7315" y="612"/>
                  </a:lnTo>
                  <a:lnTo>
                    <a:pt x="7978" y="535"/>
                  </a:lnTo>
                  <a:lnTo>
                    <a:pt x="8666" y="510"/>
                  </a:lnTo>
                  <a:lnTo>
                    <a:pt x="9099" y="510"/>
                  </a:lnTo>
                  <a:lnTo>
                    <a:pt x="9507" y="535"/>
                  </a:lnTo>
                  <a:lnTo>
                    <a:pt x="9915" y="586"/>
                  </a:lnTo>
                  <a:lnTo>
                    <a:pt x="10322" y="663"/>
                  </a:lnTo>
                  <a:lnTo>
                    <a:pt x="10705" y="765"/>
                  </a:lnTo>
                  <a:lnTo>
                    <a:pt x="11087" y="867"/>
                  </a:lnTo>
                  <a:lnTo>
                    <a:pt x="11469" y="994"/>
                  </a:lnTo>
                  <a:lnTo>
                    <a:pt x="11852" y="1147"/>
                  </a:lnTo>
                  <a:lnTo>
                    <a:pt x="12208" y="1300"/>
                  </a:lnTo>
                  <a:lnTo>
                    <a:pt x="12565" y="1478"/>
                  </a:lnTo>
                  <a:lnTo>
                    <a:pt x="12897" y="1682"/>
                  </a:lnTo>
                  <a:lnTo>
                    <a:pt x="13228" y="1912"/>
                  </a:lnTo>
                  <a:lnTo>
                    <a:pt x="13559" y="2115"/>
                  </a:lnTo>
                  <a:lnTo>
                    <a:pt x="13865" y="2370"/>
                  </a:lnTo>
                  <a:lnTo>
                    <a:pt x="14171" y="2625"/>
                  </a:lnTo>
                  <a:lnTo>
                    <a:pt x="14451" y="2906"/>
                  </a:lnTo>
                  <a:lnTo>
                    <a:pt x="14706" y="3186"/>
                  </a:lnTo>
                  <a:lnTo>
                    <a:pt x="14961" y="3466"/>
                  </a:lnTo>
                  <a:lnTo>
                    <a:pt x="15216" y="3798"/>
                  </a:lnTo>
                  <a:lnTo>
                    <a:pt x="15445" y="4103"/>
                  </a:lnTo>
                  <a:lnTo>
                    <a:pt x="15649" y="4435"/>
                  </a:lnTo>
                  <a:lnTo>
                    <a:pt x="15853" y="4792"/>
                  </a:lnTo>
                  <a:lnTo>
                    <a:pt x="16031" y="5123"/>
                  </a:lnTo>
                  <a:lnTo>
                    <a:pt x="16184" y="5505"/>
                  </a:lnTo>
                  <a:lnTo>
                    <a:pt x="16337" y="5862"/>
                  </a:lnTo>
                  <a:lnTo>
                    <a:pt x="16465" y="6244"/>
                  </a:lnTo>
                  <a:lnTo>
                    <a:pt x="16566" y="6626"/>
                  </a:lnTo>
                  <a:lnTo>
                    <a:pt x="16668" y="7034"/>
                  </a:lnTo>
                  <a:lnTo>
                    <a:pt x="16745" y="7417"/>
                  </a:lnTo>
                  <a:lnTo>
                    <a:pt x="16796" y="7824"/>
                  </a:lnTo>
                  <a:lnTo>
                    <a:pt x="16821" y="8258"/>
                  </a:lnTo>
                  <a:lnTo>
                    <a:pt x="16847" y="8665"/>
                  </a:lnTo>
                  <a:lnTo>
                    <a:pt x="16821" y="9099"/>
                  </a:lnTo>
                  <a:lnTo>
                    <a:pt x="16796" y="9506"/>
                  </a:lnTo>
                  <a:lnTo>
                    <a:pt x="16745" y="9914"/>
                  </a:lnTo>
                  <a:lnTo>
                    <a:pt x="16668" y="10322"/>
                  </a:lnTo>
                  <a:lnTo>
                    <a:pt x="16566" y="10704"/>
                  </a:lnTo>
                  <a:lnTo>
                    <a:pt x="16465" y="11087"/>
                  </a:lnTo>
                  <a:lnTo>
                    <a:pt x="16337" y="11469"/>
                  </a:lnTo>
                  <a:lnTo>
                    <a:pt x="16184" y="11851"/>
                  </a:lnTo>
                  <a:lnTo>
                    <a:pt x="16031" y="12208"/>
                  </a:lnTo>
                  <a:lnTo>
                    <a:pt x="15853" y="12565"/>
                  </a:lnTo>
                  <a:lnTo>
                    <a:pt x="15649" y="12896"/>
                  </a:lnTo>
                  <a:lnTo>
                    <a:pt x="15445" y="13227"/>
                  </a:lnTo>
                  <a:lnTo>
                    <a:pt x="15216" y="13559"/>
                  </a:lnTo>
                  <a:lnTo>
                    <a:pt x="14961" y="13865"/>
                  </a:lnTo>
                  <a:lnTo>
                    <a:pt x="14706" y="14145"/>
                  </a:lnTo>
                  <a:lnTo>
                    <a:pt x="14451" y="14425"/>
                  </a:lnTo>
                  <a:lnTo>
                    <a:pt x="14171" y="14706"/>
                  </a:lnTo>
                  <a:lnTo>
                    <a:pt x="13865" y="14960"/>
                  </a:lnTo>
                  <a:lnTo>
                    <a:pt x="13559" y="15215"/>
                  </a:lnTo>
                  <a:lnTo>
                    <a:pt x="13228" y="15445"/>
                  </a:lnTo>
                  <a:lnTo>
                    <a:pt x="12897" y="15649"/>
                  </a:lnTo>
                  <a:lnTo>
                    <a:pt x="12565" y="15852"/>
                  </a:lnTo>
                  <a:lnTo>
                    <a:pt x="12208" y="16031"/>
                  </a:lnTo>
                  <a:lnTo>
                    <a:pt x="11852" y="16184"/>
                  </a:lnTo>
                  <a:lnTo>
                    <a:pt x="11469" y="16337"/>
                  </a:lnTo>
                  <a:lnTo>
                    <a:pt x="11087" y="16464"/>
                  </a:lnTo>
                  <a:lnTo>
                    <a:pt x="10705" y="16566"/>
                  </a:lnTo>
                  <a:lnTo>
                    <a:pt x="10322" y="16668"/>
                  </a:lnTo>
                  <a:lnTo>
                    <a:pt x="9915" y="16744"/>
                  </a:lnTo>
                  <a:lnTo>
                    <a:pt x="9507" y="16795"/>
                  </a:lnTo>
                  <a:lnTo>
                    <a:pt x="9099" y="16821"/>
                  </a:lnTo>
                  <a:lnTo>
                    <a:pt x="8258" y="16821"/>
                  </a:lnTo>
                  <a:lnTo>
                    <a:pt x="7850" y="16795"/>
                  </a:lnTo>
                  <a:lnTo>
                    <a:pt x="7442" y="16744"/>
                  </a:lnTo>
                  <a:lnTo>
                    <a:pt x="7035" y="16668"/>
                  </a:lnTo>
                  <a:lnTo>
                    <a:pt x="6627" y="16566"/>
                  </a:lnTo>
                  <a:lnTo>
                    <a:pt x="6245" y="16464"/>
                  </a:lnTo>
                  <a:lnTo>
                    <a:pt x="5862" y="16337"/>
                  </a:lnTo>
                  <a:lnTo>
                    <a:pt x="5506" y="16184"/>
                  </a:lnTo>
                  <a:lnTo>
                    <a:pt x="5149" y="16031"/>
                  </a:lnTo>
                  <a:lnTo>
                    <a:pt x="4792" y="15852"/>
                  </a:lnTo>
                  <a:lnTo>
                    <a:pt x="4435" y="15649"/>
                  </a:lnTo>
                  <a:lnTo>
                    <a:pt x="4104" y="15445"/>
                  </a:lnTo>
                  <a:lnTo>
                    <a:pt x="3798" y="15215"/>
                  </a:lnTo>
                  <a:lnTo>
                    <a:pt x="3492" y="14960"/>
                  </a:lnTo>
                  <a:lnTo>
                    <a:pt x="3186" y="14706"/>
                  </a:lnTo>
                  <a:lnTo>
                    <a:pt x="2906" y="14425"/>
                  </a:lnTo>
                  <a:lnTo>
                    <a:pt x="2626" y="14145"/>
                  </a:lnTo>
                  <a:lnTo>
                    <a:pt x="2371" y="13865"/>
                  </a:lnTo>
                  <a:lnTo>
                    <a:pt x="2141" y="13559"/>
                  </a:lnTo>
                  <a:lnTo>
                    <a:pt x="1912" y="13227"/>
                  </a:lnTo>
                  <a:lnTo>
                    <a:pt x="1683" y="12896"/>
                  </a:lnTo>
                  <a:lnTo>
                    <a:pt x="1504" y="12565"/>
                  </a:lnTo>
                  <a:lnTo>
                    <a:pt x="1326" y="12208"/>
                  </a:lnTo>
                  <a:lnTo>
                    <a:pt x="1147" y="11851"/>
                  </a:lnTo>
                  <a:lnTo>
                    <a:pt x="1020" y="11469"/>
                  </a:lnTo>
                  <a:lnTo>
                    <a:pt x="867" y="11087"/>
                  </a:lnTo>
                  <a:lnTo>
                    <a:pt x="765" y="10704"/>
                  </a:lnTo>
                  <a:lnTo>
                    <a:pt x="689" y="10322"/>
                  </a:lnTo>
                  <a:lnTo>
                    <a:pt x="612" y="9914"/>
                  </a:lnTo>
                  <a:lnTo>
                    <a:pt x="561" y="9506"/>
                  </a:lnTo>
                  <a:lnTo>
                    <a:pt x="510" y="9099"/>
                  </a:lnTo>
                  <a:lnTo>
                    <a:pt x="510" y="8665"/>
                  </a:lnTo>
                  <a:lnTo>
                    <a:pt x="510" y="8258"/>
                  </a:lnTo>
                  <a:lnTo>
                    <a:pt x="561" y="7875"/>
                  </a:lnTo>
                  <a:lnTo>
                    <a:pt x="587" y="7493"/>
                  </a:lnTo>
                  <a:lnTo>
                    <a:pt x="663" y="7111"/>
                  </a:lnTo>
                  <a:lnTo>
                    <a:pt x="740" y="6728"/>
                  </a:lnTo>
                  <a:lnTo>
                    <a:pt x="842" y="6346"/>
                  </a:lnTo>
                  <a:lnTo>
                    <a:pt x="969" y="5964"/>
                  </a:lnTo>
                  <a:lnTo>
                    <a:pt x="1096" y="5607"/>
                  </a:lnTo>
                  <a:lnTo>
                    <a:pt x="1249" y="5250"/>
                  </a:lnTo>
                  <a:lnTo>
                    <a:pt x="1428" y="4919"/>
                  </a:lnTo>
                  <a:lnTo>
                    <a:pt x="1606" y="4562"/>
                  </a:lnTo>
                  <a:lnTo>
                    <a:pt x="1810" y="4231"/>
                  </a:lnTo>
                  <a:lnTo>
                    <a:pt x="2039" y="3925"/>
                  </a:lnTo>
                  <a:lnTo>
                    <a:pt x="2269" y="3594"/>
                  </a:lnTo>
                  <a:lnTo>
                    <a:pt x="2524" y="3288"/>
                  </a:lnTo>
                  <a:lnTo>
                    <a:pt x="2804" y="3007"/>
                  </a:lnTo>
                  <a:lnTo>
                    <a:pt x="2855" y="2931"/>
                  </a:lnTo>
                  <a:lnTo>
                    <a:pt x="2855" y="2829"/>
                  </a:lnTo>
                  <a:lnTo>
                    <a:pt x="2855" y="2727"/>
                  </a:lnTo>
                  <a:lnTo>
                    <a:pt x="2779" y="2651"/>
                  </a:lnTo>
                  <a:lnTo>
                    <a:pt x="2702" y="2600"/>
                  </a:lnTo>
                  <a:lnTo>
                    <a:pt x="2600" y="2574"/>
                  </a:lnTo>
                  <a:lnTo>
                    <a:pt x="2498" y="2600"/>
                  </a:lnTo>
                  <a:lnTo>
                    <a:pt x="2422" y="2651"/>
                  </a:lnTo>
                  <a:lnTo>
                    <a:pt x="2141" y="2957"/>
                  </a:lnTo>
                  <a:lnTo>
                    <a:pt x="1887" y="3288"/>
                  </a:lnTo>
                  <a:lnTo>
                    <a:pt x="1632" y="3619"/>
                  </a:lnTo>
                  <a:lnTo>
                    <a:pt x="1377" y="3950"/>
                  </a:lnTo>
                  <a:lnTo>
                    <a:pt x="1173" y="4307"/>
                  </a:lnTo>
                  <a:lnTo>
                    <a:pt x="969" y="4664"/>
                  </a:lnTo>
                  <a:lnTo>
                    <a:pt x="791" y="5046"/>
                  </a:lnTo>
                  <a:lnTo>
                    <a:pt x="638" y="5429"/>
                  </a:lnTo>
                  <a:lnTo>
                    <a:pt x="485" y="5811"/>
                  </a:lnTo>
                  <a:lnTo>
                    <a:pt x="357" y="6193"/>
                  </a:lnTo>
                  <a:lnTo>
                    <a:pt x="255" y="6601"/>
                  </a:lnTo>
                  <a:lnTo>
                    <a:pt x="153" y="7009"/>
                  </a:lnTo>
                  <a:lnTo>
                    <a:pt x="102" y="7417"/>
                  </a:lnTo>
                  <a:lnTo>
                    <a:pt x="52" y="7824"/>
                  </a:lnTo>
                  <a:lnTo>
                    <a:pt x="1" y="8258"/>
                  </a:lnTo>
                  <a:lnTo>
                    <a:pt x="1" y="8665"/>
                  </a:lnTo>
                  <a:lnTo>
                    <a:pt x="26" y="9099"/>
                  </a:lnTo>
                  <a:lnTo>
                    <a:pt x="52" y="9532"/>
                  </a:lnTo>
                  <a:lnTo>
                    <a:pt x="102" y="9940"/>
                  </a:lnTo>
                  <a:lnTo>
                    <a:pt x="179" y="10373"/>
                  </a:lnTo>
                  <a:lnTo>
                    <a:pt x="255" y="10781"/>
                  </a:lnTo>
                  <a:lnTo>
                    <a:pt x="383" y="11189"/>
                  </a:lnTo>
                  <a:lnTo>
                    <a:pt x="510" y="11596"/>
                  </a:lnTo>
                  <a:lnTo>
                    <a:pt x="663" y="11979"/>
                  </a:lnTo>
                  <a:lnTo>
                    <a:pt x="842" y="12361"/>
                  </a:lnTo>
                  <a:lnTo>
                    <a:pt x="1020" y="12743"/>
                  </a:lnTo>
                  <a:lnTo>
                    <a:pt x="1224" y="13125"/>
                  </a:lnTo>
                  <a:lnTo>
                    <a:pt x="1453" y="13482"/>
                  </a:lnTo>
                  <a:lnTo>
                    <a:pt x="1708" y="13814"/>
                  </a:lnTo>
                  <a:lnTo>
                    <a:pt x="1963" y="14170"/>
                  </a:lnTo>
                  <a:lnTo>
                    <a:pt x="2243" y="14476"/>
                  </a:lnTo>
                  <a:lnTo>
                    <a:pt x="2549" y="14808"/>
                  </a:lnTo>
                  <a:lnTo>
                    <a:pt x="2855" y="15088"/>
                  </a:lnTo>
                  <a:lnTo>
                    <a:pt x="3186" y="15368"/>
                  </a:lnTo>
                  <a:lnTo>
                    <a:pt x="3518" y="15649"/>
                  </a:lnTo>
                  <a:lnTo>
                    <a:pt x="3874" y="15878"/>
                  </a:lnTo>
                  <a:lnTo>
                    <a:pt x="4231" y="16107"/>
                  </a:lnTo>
                  <a:lnTo>
                    <a:pt x="4588" y="16311"/>
                  </a:lnTo>
                  <a:lnTo>
                    <a:pt x="4970" y="16515"/>
                  </a:lnTo>
                  <a:lnTo>
                    <a:pt x="5353" y="16693"/>
                  </a:lnTo>
                  <a:lnTo>
                    <a:pt x="5735" y="16821"/>
                  </a:lnTo>
                  <a:lnTo>
                    <a:pt x="6143" y="16974"/>
                  </a:lnTo>
                  <a:lnTo>
                    <a:pt x="6550" y="17076"/>
                  </a:lnTo>
                  <a:lnTo>
                    <a:pt x="6958" y="17178"/>
                  </a:lnTo>
                  <a:lnTo>
                    <a:pt x="7392" y="17254"/>
                  </a:lnTo>
                  <a:lnTo>
                    <a:pt x="7825" y="17305"/>
                  </a:lnTo>
                  <a:lnTo>
                    <a:pt x="8233" y="17331"/>
                  </a:lnTo>
                  <a:lnTo>
                    <a:pt x="9099" y="17331"/>
                  </a:lnTo>
                  <a:lnTo>
                    <a:pt x="9532" y="17305"/>
                  </a:lnTo>
                  <a:lnTo>
                    <a:pt x="9966" y="17254"/>
                  </a:lnTo>
                  <a:lnTo>
                    <a:pt x="10373" y="17178"/>
                  </a:lnTo>
                  <a:lnTo>
                    <a:pt x="10781" y="17076"/>
                  </a:lnTo>
                  <a:lnTo>
                    <a:pt x="11189" y="16974"/>
                  </a:lnTo>
                  <a:lnTo>
                    <a:pt x="11597" y="16821"/>
                  </a:lnTo>
                  <a:lnTo>
                    <a:pt x="12004" y="16693"/>
                  </a:lnTo>
                  <a:lnTo>
                    <a:pt x="12387" y="16515"/>
                  </a:lnTo>
                  <a:lnTo>
                    <a:pt x="12744" y="16311"/>
                  </a:lnTo>
                  <a:lnTo>
                    <a:pt x="13126" y="16107"/>
                  </a:lnTo>
                  <a:lnTo>
                    <a:pt x="13483" y="15878"/>
                  </a:lnTo>
                  <a:lnTo>
                    <a:pt x="13839" y="15649"/>
                  </a:lnTo>
                  <a:lnTo>
                    <a:pt x="14171" y="15368"/>
                  </a:lnTo>
                  <a:lnTo>
                    <a:pt x="14502" y="15088"/>
                  </a:lnTo>
                  <a:lnTo>
                    <a:pt x="14808" y="14808"/>
                  </a:lnTo>
                  <a:lnTo>
                    <a:pt x="15114" y="14476"/>
                  </a:lnTo>
                  <a:lnTo>
                    <a:pt x="15394" y="14170"/>
                  </a:lnTo>
                  <a:lnTo>
                    <a:pt x="15649" y="13814"/>
                  </a:lnTo>
                  <a:lnTo>
                    <a:pt x="15904" y="13482"/>
                  </a:lnTo>
                  <a:lnTo>
                    <a:pt x="16108" y="13125"/>
                  </a:lnTo>
                  <a:lnTo>
                    <a:pt x="16337" y="12743"/>
                  </a:lnTo>
                  <a:lnTo>
                    <a:pt x="16516" y="12361"/>
                  </a:lnTo>
                  <a:lnTo>
                    <a:pt x="16694" y="11979"/>
                  </a:lnTo>
                  <a:lnTo>
                    <a:pt x="16847" y="11596"/>
                  </a:lnTo>
                  <a:lnTo>
                    <a:pt x="16974" y="11189"/>
                  </a:lnTo>
                  <a:lnTo>
                    <a:pt x="17076" y="10781"/>
                  </a:lnTo>
                  <a:lnTo>
                    <a:pt x="17178" y="10373"/>
                  </a:lnTo>
                  <a:lnTo>
                    <a:pt x="17255" y="9940"/>
                  </a:lnTo>
                  <a:lnTo>
                    <a:pt x="17306" y="9532"/>
                  </a:lnTo>
                  <a:lnTo>
                    <a:pt x="17331" y="9099"/>
                  </a:lnTo>
                  <a:lnTo>
                    <a:pt x="17357" y="8665"/>
                  </a:lnTo>
                  <a:lnTo>
                    <a:pt x="17331" y="8232"/>
                  </a:lnTo>
                  <a:lnTo>
                    <a:pt x="17306" y="7799"/>
                  </a:lnTo>
                  <a:lnTo>
                    <a:pt x="17255" y="7391"/>
                  </a:lnTo>
                  <a:lnTo>
                    <a:pt x="17178" y="6958"/>
                  </a:lnTo>
                  <a:lnTo>
                    <a:pt x="17076" y="6550"/>
                  </a:lnTo>
                  <a:lnTo>
                    <a:pt x="16974" y="6142"/>
                  </a:lnTo>
                  <a:lnTo>
                    <a:pt x="16847" y="5734"/>
                  </a:lnTo>
                  <a:lnTo>
                    <a:pt x="16694" y="5352"/>
                  </a:lnTo>
                  <a:lnTo>
                    <a:pt x="16516" y="4970"/>
                  </a:lnTo>
                  <a:lnTo>
                    <a:pt x="16337" y="4588"/>
                  </a:lnTo>
                  <a:lnTo>
                    <a:pt x="16108" y="4205"/>
                  </a:lnTo>
                  <a:lnTo>
                    <a:pt x="15904" y="3849"/>
                  </a:lnTo>
                  <a:lnTo>
                    <a:pt x="15649" y="3517"/>
                  </a:lnTo>
                  <a:lnTo>
                    <a:pt x="15394" y="3186"/>
                  </a:lnTo>
                  <a:lnTo>
                    <a:pt x="15114" y="2855"/>
                  </a:lnTo>
                  <a:lnTo>
                    <a:pt x="14808" y="2523"/>
                  </a:lnTo>
                  <a:lnTo>
                    <a:pt x="14502" y="2243"/>
                  </a:lnTo>
                  <a:lnTo>
                    <a:pt x="14171" y="1963"/>
                  </a:lnTo>
                  <a:lnTo>
                    <a:pt x="13839" y="1682"/>
                  </a:lnTo>
                  <a:lnTo>
                    <a:pt x="13483" y="1453"/>
                  </a:lnTo>
                  <a:lnTo>
                    <a:pt x="13126" y="1223"/>
                  </a:lnTo>
                  <a:lnTo>
                    <a:pt x="12744" y="1020"/>
                  </a:lnTo>
                  <a:lnTo>
                    <a:pt x="12387" y="816"/>
                  </a:lnTo>
                  <a:lnTo>
                    <a:pt x="12004" y="663"/>
                  </a:lnTo>
                  <a:lnTo>
                    <a:pt x="11597" y="510"/>
                  </a:lnTo>
                  <a:lnTo>
                    <a:pt x="11189" y="357"/>
                  </a:lnTo>
                  <a:lnTo>
                    <a:pt x="10781" y="255"/>
                  </a:lnTo>
                  <a:lnTo>
                    <a:pt x="10373" y="153"/>
                  </a:lnTo>
                  <a:lnTo>
                    <a:pt x="9966" y="102"/>
                  </a:lnTo>
                  <a:lnTo>
                    <a:pt x="9532" y="26"/>
                  </a:lnTo>
                  <a:lnTo>
                    <a:pt x="90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68"/>
            <p:cNvSpPr/>
            <p:nvPr/>
          </p:nvSpPr>
          <p:spPr>
            <a:xfrm>
              <a:off x="5492700" y="3462450"/>
              <a:ext cx="220475" cy="149125"/>
            </a:xfrm>
            <a:custGeom>
              <a:avLst/>
              <a:gdLst/>
              <a:ahLst/>
              <a:cxnLst/>
              <a:rect l="l" t="t" r="r" b="b"/>
              <a:pathLst>
                <a:path w="8819" h="5965" extrusionOk="0">
                  <a:moveTo>
                    <a:pt x="3008" y="1861"/>
                  </a:moveTo>
                  <a:lnTo>
                    <a:pt x="3237" y="1886"/>
                  </a:lnTo>
                  <a:lnTo>
                    <a:pt x="3518" y="1963"/>
                  </a:lnTo>
                  <a:lnTo>
                    <a:pt x="3798" y="2039"/>
                  </a:lnTo>
                  <a:lnTo>
                    <a:pt x="4104" y="2192"/>
                  </a:lnTo>
                  <a:lnTo>
                    <a:pt x="4410" y="2345"/>
                  </a:lnTo>
                  <a:lnTo>
                    <a:pt x="4767" y="2549"/>
                  </a:lnTo>
                  <a:lnTo>
                    <a:pt x="5506" y="2982"/>
                  </a:lnTo>
                  <a:lnTo>
                    <a:pt x="4741" y="3441"/>
                  </a:lnTo>
                  <a:lnTo>
                    <a:pt x="4410" y="3620"/>
                  </a:lnTo>
                  <a:lnTo>
                    <a:pt x="4079" y="3772"/>
                  </a:lnTo>
                  <a:lnTo>
                    <a:pt x="3798" y="3925"/>
                  </a:lnTo>
                  <a:lnTo>
                    <a:pt x="3492" y="4027"/>
                  </a:lnTo>
                  <a:lnTo>
                    <a:pt x="3237" y="4078"/>
                  </a:lnTo>
                  <a:lnTo>
                    <a:pt x="3008" y="4104"/>
                  </a:lnTo>
                  <a:lnTo>
                    <a:pt x="2779" y="4078"/>
                  </a:lnTo>
                  <a:lnTo>
                    <a:pt x="2575" y="4002"/>
                  </a:lnTo>
                  <a:lnTo>
                    <a:pt x="2371" y="3900"/>
                  </a:lnTo>
                  <a:lnTo>
                    <a:pt x="2218" y="3772"/>
                  </a:lnTo>
                  <a:lnTo>
                    <a:pt x="2091" y="3594"/>
                  </a:lnTo>
                  <a:lnTo>
                    <a:pt x="1989" y="3416"/>
                  </a:lnTo>
                  <a:lnTo>
                    <a:pt x="1912" y="3212"/>
                  </a:lnTo>
                  <a:lnTo>
                    <a:pt x="1887" y="2982"/>
                  </a:lnTo>
                  <a:lnTo>
                    <a:pt x="1912" y="2753"/>
                  </a:lnTo>
                  <a:lnTo>
                    <a:pt x="1989" y="2549"/>
                  </a:lnTo>
                  <a:lnTo>
                    <a:pt x="2091" y="2371"/>
                  </a:lnTo>
                  <a:lnTo>
                    <a:pt x="2218" y="2192"/>
                  </a:lnTo>
                  <a:lnTo>
                    <a:pt x="2371" y="2065"/>
                  </a:lnTo>
                  <a:lnTo>
                    <a:pt x="2575" y="1963"/>
                  </a:lnTo>
                  <a:lnTo>
                    <a:pt x="2779" y="1886"/>
                  </a:lnTo>
                  <a:lnTo>
                    <a:pt x="3008" y="1861"/>
                  </a:lnTo>
                  <a:close/>
                  <a:moveTo>
                    <a:pt x="2702" y="1"/>
                  </a:moveTo>
                  <a:lnTo>
                    <a:pt x="2396" y="51"/>
                  </a:lnTo>
                  <a:lnTo>
                    <a:pt x="2116" y="128"/>
                  </a:lnTo>
                  <a:lnTo>
                    <a:pt x="1836" y="230"/>
                  </a:lnTo>
                  <a:lnTo>
                    <a:pt x="1581" y="357"/>
                  </a:lnTo>
                  <a:lnTo>
                    <a:pt x="1326" y="510"/>
                  </a:lnTo>
                  <a:lnTo>
                    <a:pt x="1097" y="689"/>
                  </a:lnTo>
                  <a:lnTo>
                    <a:pt x="893" y="867"/>
                  </a:lnTo>
                  <a:lnTo>
                    <a:pt x="689" y="1071"/>
                  </a:lnTo>
                  <a:lnTo>
                    <a:pt x="536" y="1300"/>
                  </a:lnTo>
                  <a:lnTo>
                    <a:pt x="383" y="1555"/>
                  </a:lnTo>
                  <a:lnTo>
                    <a:pt x="256" y="1810"/>
                  </a:lnTo>
                  <a:lnTo>
                    <a:pt x="154" y="2090"/>
                  </a:lnTo>
                  <a:lnTo>
                    <a:pt x="77" y="2371"/>
                  </a:lnTo>
                  <a:lnTo>
                    <a:pt x="26" y="2677"/>
                  </a:lnTo>
                  <a:lnTo>
                    <a:pt x="1" y="2982"/>
                  </a:lnTo>
                  <a:lnTo>
                    <a:pt x="26" y="3288"/>
                  </a:lnTo>
                  <a:lnTo>
                    <a:pt x="77" y="3594"/>
                  </a:lnTo>
                  <a:lnTo>
                    <a:pt x="154" y="3874"/>
                  </a:lnTo>
                  <a:lnTo>
                    <a:pt x="256" y="4155"/>
                  </a:lnTo>
                  <a:lnTo>
                    <a:pt x="383" y="4410"/>
                  </a:lnTo>
                  <a:lnTo>
                    <a:pt x="536" y="4664"/>
                  </a:lnTo>
                  <a:lnTo>
                    <a:pt x="689" y="4894"/>
                  </a:lnTo>
                  <a:lnTo>
                    <a:pt x="893" y="5098"/>
                  </a:lnTo>
                  <a:lnTo>
                    <a:pt x="1097" y="5302"/>
                  </a:lnTo>
                  <a:lnTo>
                    <a:pt x="1326" y="5455"/>
                  </a:lnTo>
                  <a:lnTo>
                    <a:pt x="1581" y="5607"/>
                  </a:lnTo>
                  <a:lnTo>
                    <a:pt x="1836" y="5735"/>
                  </a:lnTo>
                  <a:lnTo>
                    <a:pt x="2116" y="5837"/>
                  </a:lnTo>
                  <a:lnTo>
                    <a:pt x="2396" y="5913"/>
                  </a:lnTo>
                  <a:lnTo>
                    <a:pt x="2702" y="5964"/>
                  </a:lnTo>
                  <a:lnTo>
                    <a:pt x="3237" y="5964"/>
                  </a:lnTo>
                  <a:lnTo>
                    <a:pt x="3467" y="5939"/>
                  </a:lnTo>
                  <a:lnTo>
                    <a:pt x="3696" y="5913"/>
                  </a:lnTo>
                  <a:lnTo>
                    <a:pt x="3951" y="5837"/>
                  </a:lnTo>
                  <a:lnTo>
                    <a:pt x="4435" y="5684"/>
                  </a:lnTo>
                  <a:lnTo>
                    <a:pt x="4996" y="5429"/>
                  </a:lnTo>
                  <a:lnTo>
                    <a:pt x="5072" y="5378"/>
                  </a:lnTo>
                  <a:lnTo>
                    <a:pt x="5123" y="5276"/>
                  </a:lnTo>
                  <a:lnTo>
                    <a:pt x="5123" y="5200"/>
                  </a:lnTo>
                  <a:lnTo>
                    <a:pt x="5098" y="5098"/>
                  </a:lnTo>
                  <a:lnTo>
                    <a:pt x="5047" y="5021"/>
                  </a:lnTo>
                  <a:lnTo>
                    <a:pt x="4971" y="4970"/>
                  </a:lnTo>
                  <a:lnTo>
                    <a:pt x="4869" y="4945"/>
                  </a:lnTo>
                  <a:lnTo>
                    <a:pt x="4767" y="4970"/>
                  </a:lnTo>
                  <a:lnTo>
                    <a:pt x="4282" y="5200"/>
                  </a:lnTo>
                  <a:lnTo>
                    <a:pt x="3824" y="5353"/>
                  </a:lnTo>
                  <a:lnTo>
                    <a:pt x="3416" y="5429"/>
                  </a:lnTo>
                  <a:lnTo>
                    <a:pt x="3008" y="5455"/>
                  </a:lnTo>
                  <a:lnTo>
                    <a:pt x="2753" y="5455"/>
                  </a:lnTo>
                  <a:lnTo>
                    <a:pt x="2498" y="5429"/>
                  </a:lnTo>
                  <a:lnTo>
                    <a:pt x="2269" y="5353"/>
                  </a:lnTo>
                  <a:lnTo>
                    <a:pt x="2040" y="5276"/>
                  </a:lnTo>
                  <a:lnTo>
                    <a:pt x="1810" y="5174"/>
                  </a:lnTo>
                  <a:lnTo>
                    <a:pt x="1606" y="5047"/>
                  </a:lnTo>
                  <a:lnTo>
                    <a:pt x="1428" y="4894"/>
                  </a:lnTo>
                  <a:lnTo>
                    <a:pt x="1250" y="4741"/>
                  </a:lnTo>
                  <a:lnTo>
                    <a:pt x="1097" y="4563"/>
                  </a:lnTo>
                  <a:lnTo>
                    <a:pt x="944" y="4359"/>
                  </a:lnTo>
                  <a:lnTo>
                    <a:pt x="816" y="4155"/>
                  </a:lnTo>
                  <a:lnTo>
                    <a:pt x="714" y="3951"/>
                  </a:lnTo>
                  <a:lnTo>
                    <a:pt x="638" y="3721"/>
                  </a:lnTo>
                  <a:lnTo>
                    <a:pt x="561" y="3492"/>
                  </a:lnTo>
                  <a:lnTo>
                    <a:pt x="536" y="3237"/>
                  </a:lnTo>
                  <a:lnTo>
                    <a:pt x="510" y="2982"/>
                  </a:lnTo>
                  <a:lnTo>
                    <a:pt x="536" y="2728"/>
                  </a:lnTo>
                  <a:lnTo>
                    <a:pt x="561" y="2473"/>
                  </a:lnTo>
                  <a:lnTo>
                    <a:pt x="638" y="2243"/>
                  </a:lnTo>
                  <a:lnTo>
                    <a:pt x="714" y="2014"/>
                  </a:lnTo>
                  <a:lnTo>
                    <a:pt x="816" y="1810"/>
                  </a:lnTo>
                  <a:lnTo>
                    <a:pt x="944" y="1606"/>
                  </a:lnTo>
                  <a:lnTo>
                    <a:pt x="1097" y="1402"/>
                  </a:lnTo>
                  <a:lnTo>
                    <a:pt x="1250" y="1224"/>
                  </a:lnTo>
                  <a:lnTo>
                    <a:pt x="1428" y="1071"/>
                  </a:lnTo>
                  <a:lnTo>
                    <a:pt x="1606" y="918"/>
                  </a:lnTo>
                  <a:lnTo>
                    <a:pt x="1810" y="791"/>
                  </a:lnTo>
                  <a:lnTo>
                    <a:pt x="2040" y="689"/>
                  </a:lnTo>
                  <a:lnTo>
                    <a:pt x="2269" y="612"/>
                  </a:lnTo>
                  <a:lnTo>
                    <a:pt x="2498" y="561"/>
                  </a:lnTo>
                  <a:lnTo>
                    <a:pt x="2753" y="510"/>
                  </a:lnTo>
                  <a:lnTo>
                    <a:pt x="3212" y="510"/>
                  </a:lnTo>
                  <a:lnTo>
                    <a:pt x="3416" y="536"/>
                  </a:lnTo>
                  <a:lnTo>
                    <a:pt x="3849" y="612"/>
                  </a:lnTo>
                  <a:lnTo>
                    <a:pt x="4282" y="765"/>
                  </a:lnTo>
                  <a:lnTo>
                    <a:pt x="4716" y="969"/>
                  </a:lnTo>
                  <a:lnTo>
                    <a:pt x="5200" y="1224"/>
                  </a:lnTo>
                  <a:lnTo>
                    <a:pt x="5684" y="1504"/>
                  </a:lnTo>
                  <a:lnTo>
                    <a:pt x="6780" y="2167"/>
                  </a:lnTo>
                  <a:lnTo>
                    <a:pt x="6755" y="2192"/>
                  </a:lnTo>
                  <a:lnTo>
                    <a:pt x="6194" y="2549"/>
                  </a:lnTo>
                  <a:lnTo>
                    <a:pt x="5965" y="2677"/>
                  </a:lnTo>
                  <a:lnTo>
                    <a:pt x="5123" y="2167"/>
                  </a:lnTo>
                  <a:lnTo>
                    <a:pt x="4716" y="1937"/>
                  </a:lnTo>
                  <a:lnTo>
                    <a:pt x="4333" y="1734"/>
                  </a:lnTo>
                  <a:lnTo>
                    <a:pt x="3977" y="1581"/>
                  </a:lnTo>
                  <a:lnTo>
                    <a:pt x="3620" y="1453"/>
                  </a:lnTo>
                  <a:lnTo>
                    <a:pt x="3314" y="1377"/>
                  </a:lnTo>
                  <a:lnTo>
                    <a:pt x="3008" y="1351"/>
                  </a:lnTo>
                  <a:lnTo>
                    <a:pt x="2830" y="1377"/>
                  </a:lnTo>
                  <a:lnTo>
                    <a:pt x="2677" y="1402"/>
                  </a:lnTo>
                  <a:lnTo>
                    <a:pt x="2524" y="1428"/>
                  </a:lnTo>
                  <a:lnTo>
                    <a:pt x="2371" y="1479"/>
                  </a:lnTo>
                  <a:lnTo>
                    <a:pt x="2244" y="1555"/>
                  </a:lnTo>
                  <a:lnTo>
                    <a:pt x="2091" y="1632"/>
                  </a:lnTo>
                  <a:lnTo>
                    <a:pt x="1861" y="1836"/>
                  </a:lnTo>
                  <a:lnTo>
                    <a:pt x="1657" y="2065"/>
                  </a:lnTo>
                  <a:lnTo>
                    <a:pt x="1581" y="2218"/>
                  </a:lnTo>
                  <a:lnTo>
                    <a:pt x="1504" y="2345"/>
                  </a:lnTo>
                  <a:lnTo>
                    <a:pt x="1453" y="2498"/>
                  </a:lnTo>
                  <a:lnTo>
                    <a:pt x="1402" y="2651"/>
                  </a:lnTo>
                  <a:lnTo>
                    <a:pt x="1402" y="2829"/>
                  </a:lnTo>
                  <a:lnTo>
                    <a:pt x="1377" y="2982"/>
                  </a:lnTo>
                  <a:lnTo>
                    <a:pt x="1402" y="3161"/>
                  </a:lnTo>
                  <a:lnTo>
                    <a:pt x="1402" y="3314"/>
                  </a:lnTo>
                  <a:lnTo>
                    <a:pt x="1453" y="3467"/>
                  </a:lnTo>
                  <a:lnTo>
                    <a:pt x="1504" y="3620"/>
                  </a:lnTo>
                  <a:lnTo>
                    <a:pt x="1581" y="3747"/>
                  </a:lnTo>
                  <a:lnTo>
                    <a:pt x="1657" y="3900"/>
                  </a:lnTo>
                  <a:lnTo>
                    <a:pt x="1861" y="4129"/>
                  </a:lnTo>
                  <a:lnTo>
                    <a:pt x="2091" y="4333"/>
                  </a:lnTo>
                  <a:lnTo>
                    <a:pt x="2244" y="4410"/>
                  </a:lnTo>
                  <a:lnTo>
                    <a:pt x="2371" y="4486"/>
                  </a:lnTo>
                  <a:lnTo>
                    <a:pt x="2524" y="4537"/>
                  </a:lnTo>
                  <a:lnTo>
                    <a:pt x="2677" y="4563"/>
                  </a:lnTo>
                  <a:lnTo>
                    <a:pt x="2830" y="4588"/>
                  </a:lnTo>
                  <a:lnTo>
                    <a:pt x="3008" y="4613"/>
                  </a:lnTo>
                  <a:lnTo>
                    <a:pt x="3187" y="4588"/>
                  </a:lnTo>
                  <a:lnTo>
                    <a:pt x="3339" y="4563"/>
                  </a:lnTo>
                  <a:lnTo>
                    <a:pt x="3722" y="4486"/>
                  </a:lnTo>
                  <a:lnTo>
                    <a:pt x="4104" y="4333"/>
                  </a:lnTo>
                  <a:lnTo>
                    <a:pt x="4537" y="4129"/>
                  </a:lnTo>
                  <a:lnTo>
                    <a:pt x="4971" y="3900"/>
                  </a:lnTo>
                  <a:lnTo>
                    <a:pt x="5455" y="3620"/>
                  </a:lnTo>
                  <a:lnTo>
                    <a:pt x="6474" y="2982"/>
                  </a:lnTo>
                  <a:lnTo>
                    <a:pt x="8692" y="1581"/>
                  </a:lnTo>
                  <a:lnTo>
                    <a:pt x="8768" y="1504"/>
                  </a:lnTo>
                  <a:lnTo>
                    <a:pt x="8793" y="1402"/>
                  </a:lnTo>
                  <a:lnTo>
                    <a:pt x="8819" y="1326"/>
                  </a:lnTo>
                  <a:lnTo>
                    <a:pt x="8768" y="1224"/>
                  </a:lnTo>
                  <a:lnTo>
                    <a:pt x="8717" y="1147"/>
                  </a:lnTo>
                  <a:lnTo>
                    <a:pt x="8615" y="1096"/>
                  </a:lnTo>
                  <a:lnTo>
                    <a:pt x="8513" y="1096"/>
                  </a:lnTo>
                  <a:lnTo>
                    <a:pt x="8437" y="1122"/>
                  </a:lnTo>
                  <a:lnTo>
                    <a:pt x="7290" y="1836"/>
                  </a:lnTo>
                  <a:lnTo>
                    <a:pt x="7239" y="1861"/>
                  </a:lnTo>
                  <a:lnTo>
                    <a:pt x="7188" y="1836"/>
                  </a:lnTo>
                  <a:lnTo>
                    <a:pt x="6015" y="1096"/>
                  </a:lnTo>
                  <a:lnTo>
                    <a:pt x="5480" y="791"/>
                  </a:lnTo>
                  <a:lnTo>
                    <a:pt x="4945" y="510"/>
                  </a:lnTo>
                  <a:lnTo>
                    <a:pt x="4461" y="306"/>
                  </a:lnTo>
                  <a:lnTo>
                    <a:pt x="3977" y="128"/>
                  </a:lnTo>
                  <a:lnTo>
                    <a:pt x="3722" y="77"/>
                  </a:lnTo>
                  <a:lnTo>
                    <a:pt x="3492" y="26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68"/>
            <p:cNvSpPr/>
            <p:nvPr/>
          </p:nvSpPr>
          <p:spPr>
            <a:xfrm>
              <a:off x="5634800" y="3462450"/>
              <a:ext cx="219825" cy="149125"/>
            </a:xfrm>
            <a:custGeom>
              <a:avLst/>
              <a:gdLst/>
              <a:ahLst/>
              <a:cxnLst/>
              <a:rect l="l" t="t" r="r" b="b"/>
              <a:pathLst>
                <a:path w="8793" h="5965" extrusionOk="0">
                  <a:moveTo>
                    <a:pt x="5811" y="1861"/>
                  </a:moveTo>
                  <a:lnTo>
                    <a:pt x="6040" y="1886"/>
                  </a:lnTo>
                  <a:lnTo>
                    <a:pt x="6244" y="1963"/>
                  </a:lnTo>
                  <a:lnTo>
                    <a:pt x="6423" y="2065"/>
                  </a:lnTo>
                  <a:lnTo>
                    <a:pt x="6601" y="2192"/>
                  </a:lnTo>
                  <a:lnTo>
                    <a:pt x="6728" y="2371"/>
                  </a:lnTo>
                  <a:lnTo>
                    <a:pt x="6830" y="2549"/>
                  </a:lnTo>
                  <a:lnTo>
                    <a:pt x="6907" y="2753"/>
                  </a:lnTo>
                  <a:lnTo>
                    <a:pt x="6932" y="2982"/>
                  </a:lnTo>
                  <a:lnTo>
                    <a:pt x="6907" y="3212"/>
                  </a:lnTo>
                  <a:lnTo>
                    <a:pt x="6830" y="3416"/>
                  </a:lnTo>
                  <a:lnTo>
                    <a:pt x="6728" y="3594"/>
                  </a:lnTo>
                  <a:lnTo>
                    <a:pt x="6601" y="3772"/>
                  </a:lnTo>
                  <a:lnTo>
                    <a:pt x="6423" y="3900"/>
                  </a:lnTo>
                  <a:lnTo>
                    <a:pt x="6244" y="4002"/>
                  </a:lnTo>
                  <a:lnTo>
                    <a:pt x="6040" y="4078"/>
                  </a:lnTo>
                  <a:lnTo>
                    <a:pt x="5811" y="4104"/>
                  </a:lnTo>
                  <a:lnTo>
                    <a:pt x="5556" y="4078"/>
                  </a:lnTo>
                  <a:lnTo>
                    <a:pt x="5301" y="4027"/>
                  </a:lnTo>
                  <a:lnTo>
                    <a:pt x="5021" y="3925"/>
                  </a:lnTo>
                  <a:lnTo>
                    <a:pt x="4715" y="3772"/>
                  </a:lnTo>
                  <a:lnTo>
                    <a:pt x="4384" y="3620"/>
                  </a:lnTo>
                  <a:lnTo>
                    <a:pt x="4052" y="3441"/>
                  </a:lnTo>
                  <a:lnTo>
                    <a:pt x="3313" y="2982"/>
                  </a:lnTo>
                  <a:lnTo>
                    <a:pt x="4052" y="2524"/>
                  </a:lnTo>
                  <a:lnTo>
                    <a:pt x="4409" y="2345"/>
                  </a:lnTo>
                  <a:lnTo>
                    <a:pt x="4715" y="2192"/>
                  </a:lnTo>
                  <a:lnTo>
                    <a:pt x="5021" y="2039"/>
                  </a:lnTo>
                  <a:lnTo>
                    <a:pt x="5301" y="1963"/>
                  </a:lnTo>
                  <a:lnTo>
                    <a:pt x="5556" y="1886"/>
                  </a:lnTo>
                  <a:lnTo>
                    <a:pt x="5811" y="1861"/>
                  </a:lnTo>
                  <a:close/>
                  <a:moveTo>
                    <a:pt x="5582" y="1"/>
                  </a:moveTo>
                  <a:lnTo>
                    <a:pt x="5352" y="26"/>
                  </a:lnTo>
                  <a:lnTo>
                    <a:pt x="5123" y="77"/>
                  </a:lnTo>
                  <a:lnTo>
                    <a:pt x="4868" y="128"/>
                  </a:lnTo>
                  <a:lnTo>
                    <a:pt x="4358" y="281"/>
                  </a:lnTo>
                  <a:lnTo>
                    <a:pt x="3823" y="536"/>
                  </a:lnTo>
                  <a:lnTo>
                    <a:pt x="3747" y="587"/>
                  </a:lnTo>
                  <a:lnTo>
                    <a:pt x="3696" y="663"/>
                  </a:lnTo>
                  <a:lnTo>
                    <a:pt x="3696" y="765"/>
                  </a:lnTo>
                  <a:lnTo>
                    <a:pt x="3721" y="867"/>
                  </a:lnTo>
                  <a:lnTo>
                    <a:pt x="3772" y="943"/>
                  </a:lnTo>
                  <a:lnTo>
                    <a:pt x="3849" y="994"/>
                  </a:lnTo>
                  <a:lnTo>
                    <a:pt x="3951" y="1020"/>
                  </a:lnTo>
                  <a:lnTo>
                    <a:pt x="4052" y="994"/>
                  </a:lnTo>
                  <a:lnTo>
                    <a:pt x="4537" y="765"/>
                  </a:lnTo>
                  <a:lnTo>
                    <a:pt x="4995" y="612"/>
                  </a:lnTo>
                  <a:lnTo>
                    <a:pt x="5403" y="536"/>
                  </a:lnTo>
                  <a:lnTo>
                    <a:pt x="5811" y="510"/>
                  </a:lnTo>
                  <a:lnTo>
                    <a:pt x="6066" y="510"/>
                  </a:lnTo>
                  <a:lnTo>
                    <a:pt x="6295" y="561"/>
                  </a:lnTo>
                  <a:lnTo>
                    <a:pt x="6550" y="612"/>
                  </a:lnTo>
                  <a:lnTo>
                    <a:pt x="6779" y="689"/>
                  </a:lnTo>
                  <a:lnTo>
                    <a:pt x="6983" y="791"/>
                  </a:lnTo>
                  <a:lnTo>
                    <a:pt x="7187" y="918"/>
                  </a:lnTo>
                  <a:lnTo>
                    <a:pt x="7391" y="1071"/>
                  </a:lnTo>
                  <a:lnTo>
                    <a:pt x="7570" y="1224"/>
                  </a:lnTo>
                  <a:lnTo>
                    <a:pt x="7722" y="1402"/>
                  </a:lnTo>
                  <a:lnTo>
                    <a:pt x="7875" y="1606"/>
                  </a:lnTo>
                  <a:lnTo>
                    <a:pt x="7977" y="1810"/>
                  </a:lnTo>
                  <a:lnTo>
                    <a:pt x="8105" y="2014"/>
                  </a:lnTo>
                  <a:lnTo>
                    <a:pt x="8181" y="2243"/>
                  </a:lnTo>
                  <a:lnTo>
                    <a:pt x="8232" y="2473"/>
                  </a:lnTo>
                  <a:lnTo>
                    <a:pt x="8283" y="2728"/>
                  </a:lnTo>
                  <a:lnTo>
                    <a:pt x="8283" y="2982"/>
                  </a:lnTo>
                  <a:lnTo>
                    <a:pt x="8283" y="3237"/>
                  </a:lnTo>
                  <a:lnTo>
                    <a:pt x="8232" y="3492"/>
                  </a:lnTo>
                  <a:lnTo>
                    <a:pt x="8181" y="3721"/>
                  </a:lnTo>
                  <a:lnTo>
                    <a:pt x="8105" y="3951"/>
                  </a:lnTo>
                  <a:lnTo>
                    <a:pt x="7977" y="4155"/>
                  </a:lnTo>
                  <a:lnTo>
                    <a:pt x="7875" y="4359"/>
                  </a:lnTo>
                  <a:lnTo>
                    <a:pt x="7722" y="4563"/>
                  </a:lnTo>
                  <a:lnTo>
                    <a:pt x="7570" y="4741"/>
                  </a:lnTo>
                  <a:lnTo>
                    <a:pt x="7391" y="4894"/>
                  </a:lnTo>
                  <a:lnTo>
                    <a:pt x="7187" y="5047"/>
                  </a:lnTo>
                  <a:lnTo>
                    <a:pt x="6983" y="5174"/>
                  </a:lnTo>
                  <a:lnTo>
                    <a:pt x="6779" y="5276"/>
                  </a:lnTo>
                  <a:lnTo>
                    <a:pt x="6550" y="5353"/>
                  </a:lnTo>
                  <a:lnTo>
                    <a:pt x="6295" y="5429"/>
                  </a:lnTo>
                  <a:lnTo>
                    <a:pt x="6066" y="5455"/>
                  </a:lnTo>
                  <a:lnTo>
                    <a:pt x="5607" y="5455"/>
                  </a:lnTo>
                  <a:lnTo>
                    <a:pt x="5378" y="5429"/>
                  </a:lnTo>
                  <a:lnTo>
                    <a:pt x="4970" y="5353"/>
                  </a:lnTo>
                  <a:lnTo>
                    <a:pt x="4537" y="5200"/>
                  </a:lnTo>
                  <a:lnTo>
                    <a:pt x="4078" y="4996"/>
                  </a:lnTo>
                  <a:lnTo>
                    <a:pt x="3619" y="4741"/>
                  </a:lnTo>
                  <a:lnTo>
                    <a:pt x="3109" y="4461"/>
                  </a:lnTo>
                  <a:lnTo>
                    <a:pt x="2039" y="3798"/>
                  </a:lnTo>
                  <a:lnTo>
                    <a:pt x="2065" y="3772"/>
                  </a:lnTo>
                  <a:lnTo>
                    <a:pt x="2625" y="3416"/>
                  </a:lnTo>
                  <a:lnTo>
                    <a:pt x="2829" y="3288"/>
                  </a:lnTo>
                  <a:lnTo>
                    <a:pt x="3696" y="3798"/>
                  </a:lnTo>
                  <a:lnTo>
                    <a:pt x="4103" y="4027"/>
                  </a:lnTo>
                  <a:lnTo>
                    <a:pt x="4486" y="4231"/>
                  </a:lnTo>
                  <a:lnTo>
                    <a:pt x="4843" y="4384"/>
                  </a:lnTo>
                  <a:lnTo>
                    <a:pt x="5174" y="4512"/>
                  </a:lnTo>
                  <a:lnTo>
                    <a:pt x="5505" y="4588"/>
                  </a:lnTo>
                  <a:lnTo>
                    <a:pt x="5811" y="4613"/>
                  </a:lnTo>
                  <a:lnTo>
                    <a:pt x="5964" y="4588"/>
                  </a:lnTo>
                  <a:lnTo>
                    <a:pt x="6142" y="4563"/>
                  </a:lnTo>
                  <a:lnTo>
                    <a:pt x="6295" y="4537"/>
                  </a:lnTo>
                  <a:lnTo>
                    <a:pt x="6448" y="4486"/>
                  </a:lnTo>
                  <a:lnTo>
                    <a:pt x="6576" y="4410"/>
                  </a:lnTo>
                  <a:lnTo>
                    <a:pt x="6703" y="4333"/>
                  </a:lnTo>
                  <a:lnTo>
                    <a:pt x="6958" y="4129"/>
                  </a:lnTo>
                  <a:lnTo>
                    <a:pt x="7162" y="3900"/>
                  </a:lnTo>
                  <a:lnTo>
                    <a:pt x="7238" y="3747"/>
                  </a:lnTo>
                  <a:lnTo>
                    <a:pt x="7289" y="3620"/>
                  </a:lnTo>
                  <a:lnTo>
                    <a:pt x="7366" y="3467"/>
                  </a:lnTo>
                  <a:lnTo>
                    <a:pt x="7391" y="3314"/>
                  </a:lnTo>
                  <a:lnTo>
                    <a:pt x="7417" y="3161"/>
                  </a:lnTo>
                  <a:lnTo>
                    <a:pt x="7417" y="2982"/>
                  </a:lnTo>
                  <a:lnTo>
                    <a:pt x="7417" y="2829"/>
                  </a:lnTo>
                  <a:lnTo>
                    <a:pt x="7391" y="2651"/>
                  </a:lnTo>
                  <a:lnTo>
                    <a:pt x="7366" y="2498"/>
                  </a:lnTo>
                  <a:lnTo>
                    <a:pt x="7289" y="2345"/>
                  </a:lnTo>
                  <a:lnTo>
                    <a:pt x="7238" y="2218"/>
                  </a:lnTo>
                  <a:lnTo>
                    <a:pt x="7162" y="2065"/>
                  </a:lnTo>
                  <a:lnTo>
                    <a:pt x="6958" y="1836"/>
                  </a:lnTo>
                  <a:lnTo>
                    <a:pt x="6703" y="1632"/>
                  </a:lnTo>
                  <a:lnTo>
                    <a:pt x="6576" y="1555"/>
                  </a:lnTo>
                  <a:lnTo>
                    <a:pt x="6448" y="1479"/>
                  </a:lnTo>
                  <a:lnTo>
                    <a:pt x="6295" y="1428"/>
                  </a:lnTo>
                  <a:lnTo>
                    <a:pt x="6142" y="1402"/>
                  </a:lnTo>
                  <a:lnTo>
                    <a:pt x="5964" y="1377"/>
                  </a:lnTo>
                  <a:lnTo>
                    <a:pt x="5811" y="1351"/>
                  </a:lnTo>
                  <a:lnTo>
                    <a:pt x="5633" y="1377"/>
                  </a:lnTo>
                  <a:lnTo>
                    <a:pt x="5454" y="1402"/>
                  </a:lnTo>
                  <a:lnTo>
                    <a:pt x="5097" y="1479"/>
                  </a:lnTo>
                  <a:lnTo>
                    <a:pt x="4690" y="1632"/>
                  </a:lnTo>
                  <a:lnTo>
                    <a:pt x="4282" y="1836"/>
                  </a:lnTo>
                  <a:lnTo>
                    <a:pt x="3823" y="2090"/>
                  </a:lnTo>
                  <a:lnTo>
                    <a:pt x="3364" y="2345"/>
                  </a:lnTo>
                  <a:lnTo>
                    <a:pt x="2345" y="3008"/>
                  </a:lnTo>
                  <a:lnTo>
                    <a:pt x="128" y="4410"/>
                  </a:lnTo>
                  <a:lnTo>
                    <a:pt x="51" y="4461"/>
                  </a:lnTo>
                  <a:lnTo>
                    <a:pt x="0" y="4563"/>
                  </a:lnTo>
                  <a:lnTo>
                    <a:pt x="0" y="4664"/>
                  </a:lnTo>
                  <a:lnTo>
                    <a:pt x="26" y="4741"/>
                  </a:lnTo>
                  <a:lnTo>
                    <a:pt x="77" y="4792"/>
                  </a:lnTo>
                  <a:lnTo>
                    <a:pt x="128" y="4843"/>
                  </a:lnTo>
                  <a:lnTo>
                    <a:pt x="179" y="4868"/>
                  </a:lnTo>
                  <a:lnTo>
                    <a:pt x="331" y="4868"/>
                  </a:lnTo>
                  <a:lnTo>
                    <a:pt x="382" y="4843"/>
                  </a:lnTo>
                  <a:lnTo>
                    <a:pt x="1504" y="4129"/>
                  </a:lnTo>
                  <a:lnTo>
                    <a:pt x="1555" y="4104"/>
                  </a:lnTo>
                  <a:lnTo>
                    <a:pt x="1606" y="4129"/>
                  </a:lnTo>
                  <a:lnTo>
                    <a:pt x="2804" y="4868"/>
                  </a:lnTo>
                  <a:lnTo>
                    <a:pt x="3339" y="5174"/>
                  </a:lnTo>
                  <a:lnTo>
                    <a:pt x="3849" y="5455"/>
                  </a:lnTo>
                  <a:lnTo>
                    <a:pt x="4358" y="5684"/>
                  </a:lnTo>
                  <a:lnTo>
                    <a:pt x="4843" y="5837"/>
                  </a:lnTo>
                  <a:lnTo>
                    <a:pt x="5072" y="5888"/>
                  </a:lnTo>
                  <a:lnTo>
                    <a:pt x="5327" y="5939"/>
                  </a:lnTo>
                  <a:lnTo>
                    <a:pt x="5556" y="5964"/>
                  </a:lnTo>
                  <a:lnTo>
                    <a:pt x="6117" y="5964"/>
                  </a:lnTo>
                  <a:lnTo>
                    <a:pt x="6397" y="5913"/>
                  </a:lnTo>
                  <a:lnTo>
                    <a:pt x="6703" y="5837"/>
                  </a:lnTo>
                  <a:lnTo>
                    <a:pt x="6958" y="5735"/>
                  </a:lnTo>
                  <a:lnTo>
                    <a:pt x="7238" y="5607"/>
                  </a:lnTo>
                  <a:lnTo>
                    <a:pt x="7468" y="5455"/>
                  </a:lnTo>
                  <a:lnTo>
                    <a:pt x="7697" y="5302"/>
                  </a:lnTo>
                  <a:lnTo>
                    <a:pt x="7926" y="5098"/>
                  </a:lnTo>
                  <a:lnTo>
                    <a:pt x="8105" y="4894"/>
                  </a:lnTo>
                  <a:lnTo>
                    <a:pt x="8283" y="4664"/>
                  </a:lnTo>
                  <a:lnTo>
                    <a:pt x="8436" y="4410"/>
                  </a:lnTo>
                  <a:lnTo>
                    <a:pt x="8563" y="4155"/>
                  </a:lnTo>
                  <a:lnTo>
                    <a:pt x="8665" y="3874"/>
                  </a:lnTo>
                  <a:lnTo>
                    <a:pt x="8742" y="3594"/>
                  </a:lnTo>
                  <a:lnTo>
                    <a:pt x="8793" y="3288"/>
                  </a:lnTo>
                  <a:lnTo>
                    <a:pt x="8793" y="2982"/>
                  </a:lnTo>
                  <a:lnTo>
                    <a:pt x="8793" y="2677"/>
                  </a:lnTo>
                  <a:lnTo>
                    <a:pt x="8742" y="2371"/>
                  </a:lnTo>
                  <a:lnTo>
                    <a:pt x="8665" y="2090"/>
                  </a:lnTo>
                  <a:lnTo>
                    <a:pt x="8563" y="1810"/>
                  </a:lnTo>
                  <a:lnTo>
                    <a:pt x="8436" y="1555"/>
                  </a:lnTo>
                  <a:lnTo>
                    <a:pt x="8283" y="1300"/>
                  </a:lnTo>
                  <a:lnTo>
                    <a:pt x="8105" y="1071"/>
                  </a:lnTo>
                  <a:lnTo>
                    <a:pt x="7926" y="867"/>
                  </a:lnTo>
                  <a:lnTo>
                    <a:pt x="7697" y="689"/>
                  </a:lnTo>
                  <a:lnTo>
                    <a:pt x="7468" y="510"/>
                  </a:lnTo>
                  <a:lnTo>
                    <a:pt x="7238" y="357"/>
                  </a:lnTo>
                  <a:lnTo>
                    <a:pt x="6958" y="230"/>
                  </a:lnTo>
                  <a:lnTo>
                    <a:pt x="6703" y="128"/>
                  </a:lnTo>
                  <a:lnTo>
                    <a:pt x="6397" y="51"/>
                  </a:lnTo>
                  <a:lnTo>
                    <a:pt x="61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68"/>
          <p:cNvGrpSpPr/>
          <p:nvPr/>
        </p:nvGrpSpPr>
        <p:grpSpPr>
          <a:xfrm>
            <a:off x="4179922" y="2498497"/>
            <a:ext cx="493757" cy="548656"/>
            <a:chOff x="4735125" y="3320375"/>
            <a:chExt cx="386775" cy="433275"/>
          </a:xfrm>
        </p:grpSpPr>
        <p:sp>
          <p:nvSpPr>
            <p:cNvPr id="1135" name="Google Shape;1135;p68"/>
            <p:cNvSpPr/>
            <p:nvPr/>
          </p:nvSpPr>
          <p:spPr>
            <a:xfrm>
              <a:off x="4735125" y="3501950"/>
              <a:ext cx="386775" cy="251700"/>
            </a:xfrm>
            <a:custGeom>
              <a:avLst/>
              <a:gdLst/>
              <a:ahLst/>
              <a:cxnLst/>
              <a:rect l="l" t="t" r="r" b="b"/>
              <a:pathLst>
                <a:path w="15471" h="10068" extrusionOk="0">
                  <a:moveTo>
                    <a:pt x="11342" y="1"/>
                  </a:moveTo>
                  <a:lnTo>
                    <a:pt x="11240" y="26"/>
                  </a:lnTo>
                  <a:lnTo>
                    <a:pt x="11164" y="103"/>
                  </a:lnTo>
                  <a:lnTo>
                    <a:pt x="11113" y="179"/>
                  </a:lnTo>
                  <a:lnTo>
                    <a:pt x="11087" y="281"/>
                  </a:lnTo>
                  <a:lnTo>
                    <a:pt x="11113" y="383"/>
                  </a:lnTo>
                  <a:lnTo>
                    <a:pt x="14451" y="7086"/>
                  </a:lnTo>
                  <a:lnTo>
                    <a:pt x="14120" y="6933"/>
                  </a:lnTo>
                  <a:lnTo>
                    <a:pt x="13738" y="6831"/>
                  </a:lnTo>
                  <a:lnTo>
                    <a:pt x="13330" y="6703"/>
                  </a:lnTo>
                  <a:lnTo>
                    <a:pt x="12922" y="6627"/>
                  </a:lnTo>
                  <a:lnTo>
                    <a:pt x="12107" y="6474"/>
                  </a:lnTo>
                  <a:lnTo>
                    <a:pt x="11368" y="6347"/>
                  </a:lnTo>
                  <a:lnTo>
                    <a:pt x="11266" y="6372"/>
                  </a:lnTo>
                  <a:lnTo>
                    <a:pt x="11164" y="6398"/>
                  </a:lnTo>
                  <a:lnTo>
                    <a:pt x="11113" y="6474"/>
                  </a:lnTo>
                  <a:lnTo>
                    <a:pt x="11062" y="6576"/>
                  </a:lnTo>
                  <a:lnTo>
                    <a:pt x="11087" y="6678"/>
                  </a:lnTo>
                  <a:lnTo>
                    <a:pt x="11113" y="6754"/>
                  </a:lnTo>
                  <a:lnTo>
                    <a:pt x="11189" y="6831"/>
                  </a:lnTo>
                  <a:lnTo>
                    <a:pt x="11291" y="6856"/>
                  </a:lnTo>
                  <a:lnTo>
                    <a:pt x="12209" y="7009"/>
                  </a:lnTo>
                  <a:lnTo>
                    <a:pt x="12999" y="7162"/>
                  </a:lnTo>
                  <a:lnTo>
                    <a:pt x="13636" y="7315"/>
                  </a:lnTo>
                  <a:lnTo>
                    <a:pt x="14120" y="7494"/>
                  </a:lnTo>
                  <a:lnTo>
                    <a:pt x="14502" y="7672"/>
                  </a:lnTo>
                  <a:lnTo>
                    <a:pt x="14757" y="7825"/>
                  </a:lnTo>
                  <a:lnTo>
                    <a:pt x="14834" y="7901"/>
                  </a:lnTo>
                  <a:lnTo>
                    <a:pt x="14910" y="7978"/>
                  </a:lnTo>
                  <a:lnTo>
                    <a:pt x="14936" y="8054"/>
                  </a:lnTo>
                  <a:lnTo>
                    <a:pt x="14961" y="8105"/>
                  </a:lnTo>
                  <a:lnTo>
                    <a:pt x="14936" y="8182"/>
                  </a:lnTo>
                  <a:lnTo>
                    <a:pt x="14859" y="8284"/>
                  </a:lnTo>
                  <a:lnTo>
                    <a:pt x="14732" y="8411"/>
                  </a:lnTo>
                  <a:lnTo>
                    <a:pt x="14553" y="8538"/>
                  </a:lnTo>
                  <a:lnTo>
                    <a:pt x="14273" y="8666"/>
                  </a:lnTo>
                  <a:lnTo>
                    <a:pt x="13942" y="8793"/>
                  </a:lnTo>
                  <a:lnTo>
                    <a:pt x="13508" y="8946"/>
                  </a:lnTo>
                  <a:lnTo>
                    <a:pt x="12973" y="9074"/>
                  </a:lnTo>
                  <a:lnTo>
                    <a:pt x="12413" y="9176"/>
                  </a:lnTo>
                  <a:lnTo>
                    <a:pt x="11826" y="9278"/>
                  </a:lnTo>
                  <a:lnTo>
                    <a:pt x="11215" y="9380"/>
                  </a:lnTo>
                  <a:lnTo>
                    <a:pt x="10552" y="9430"/>
                  </a:lnTo>
                  <a:lnTo>
                    <a:pt x="9889" y="9481"/>
                  </a:lnTo>
                  <a:lnTo>
                    <a:pt x="9176" y="9532"/>
                  </a:lnTo>
                  <a:lnTo>
                    <a:pt x="8462" y="9558"/>
                  </a:lnTo>
                  <a:lnTo>
                    <a:pt x="6984" y="9558"/>
                  </a:lnTo>
                  <a:lnTo>
                    <a:pt x="6270" y="9532"/>
                  </a:lnTo>
                  <a:lnTo>
                    <a:pt x="5582" y="9481"/>
                  </a:lnTo>
                  <a:lnTo>
                    <a:pt x="4894" y="9430"/>
                  </a:lnTo>
                  <a:lnTo>
                    <a:pt x="4231" y="9380"/>
                  </a:lnTo>
                  <a:lnTo>
                    <a:pt x="3620" y="9278"/>
                  </a:lnTo>
                  <a:lnTo>
                    <a:pt x="3034" y="9176"/>
                  </a:lnTo>
                  <a:lnTo>
                    <a:pt x="2498" y="9074"/>
                  </a:lnTo>
                  <a:lnTo>
                    <a:pt x="1963" y="8946"/>
                  </a:lnTo>
                  <a:lnTo>
                    <a:pt x="1530" y="8793"/>
                  </a:lnTo>
                  <a:lnTo>
                    <a:pt x="1173" y="8666"/>
                  </a:lnTo>
                  <a:lnTo>
                    <a:pt x="918" y="8538"/>
                  </a:lnTo>
                  <a:lnTo>
                    <a:pt x="714" y="8411"/>
                  </a:lnTo>
                  <a:lnTo>
                    <a:pt x="587" y="8284"/>
                  </a:lnTo>
                  <a:lnTo>
                    <a:pt x="511" y="8182"/>
                  </a:lnTo>
                  <a:lnTo>
                    <a:pt x="511" y="8105"/>
                  </a:lnTo>
                  <a:lnTo>
                    <a:pt x="511" y="8029"/>
                  </a:lnTo>
                  <a:lnTo>
                    <a:pt x="587" y="7927"/>
                  </a:lnTo>
                  <a:lnTo>
                    <a:pt x="714" y="7825"/>
                  </a:lnTo>
                  <a:lnTo>
                    <a:pt x="918" y="7697"/>
                  </a:lnTo>
                  <a:lnTo>
                    <a:pt x="1173" y="7570"/>
                  </a:lnTo>
                  <a:lnTo>
                    <a:pt x="1530" y="7417"/>
                  </a:lnTo>
                  <a:lnTo>
                    <a:pt x="1963" y="7290"/>
                  </a:lnTo>
                  <a:lnTo>
                    <a:pt x="2498" y="7137"/>
                  </a:lnTo>
                  <a:lnTo>
                    <a:pt x="3008" y="7035"/>
                  </a:lnTo>
                  <a:lnTo>
                    <a:pt x="3569" y="6933"/>
                  </a:lnTo>
                  <a:lnTo>
                    <a:pt x="4155" y="6856"/>
                  </a:lnTo>
                  <a:lnTo>
                    <a:pt x="4767" y="6780"/>
                  </a:lnTo>
                  <a:lnTo>
                    <a:pt x="5429" y="6729"/>
                  </a:lnTo>
                  <a:lnTo>
                    <a:pt x="6092" y="6703"/>
                  </a:lnTo>
                  <a:lnTo>
                    <a:pt x="7468" y="6653"/>
                  </a:lnTo>
                  <a:lnTo>
                    <a:pt x="7468" y="7035"/>
                  </a:lnTo>
                  <a:lnTo>
                    <a:pt x="7494" y="7137"/>
                  </a:lnTo>
                  <a:lnTo>
                    <a:pt x="7545" y="7213"/>
                  </a:lnTo>
                  <a:lnTo>
                    <a:pt x="7621" y="7290"/>
                  </a:lnTo>
                  <a:lnTo>
                    <a:pt x="7825" y="7290"/>
                  </a:lnTo>
                  <a:lnTo>
                    <a:pt x="7901" y="7213"/>
                  </a:lnTo>
                  <a:lnTo>
                    <a:pt x="7952" y="7137"/>
                  </a:lnTo>
                  <a:lnTo>
                    <a:pt x="7978" y="7035"/>
                  </a:lnTo>
                  <a:lnTo>
                    <a:pt x="7978" y="6653"/>
                  </a:lnTo>
                  <a:lnTo>
                    <a:pt x="8743" y="6653"/>
                  </a:lnTo>
                  <a:lnTo>
                    <a:pt x="8819" y="6602"/>
                  </a:lnTo>
                  <a:lnTo>
                    <a:pt x="8870" y="6525"/>
                  </a:lnTo>
                  <a:lnTo>
                    <a:pt x="8895" y="6423"/>
                  </a:lnTo>
                  <a:lnTo>
                    <a:pt x="8870" y="6321"/>
                  </a:lnTo>
                  <a:lnTo>
                    <a:pt x="8819" y="6245"/>
                  </a:lnTo>
                  <a:lnTo>
                    <a:pt x="8743" y="6168"/>
                  </a:lnTo>
                  <a:lnTo>
                    <a:pt x="8641" y="6168"/>
                  </a:lnTo>
                  <a:lnTo>
                    <a:pt x="7723" y="6143"/>
                  </a:lnTo>
                  <a:lnTo>
                    <a:pt x="6984" y="6143"/>
                  </a:lnTo>
                  <a:lnTo>
                    <a:pt x="6245" y="6168"/>
                  </a:lnTo>
                  <a:lnTo>
                    <a:pt x="5531" y="6219"/>
                  </a:lnTo>
                  <a:lnTo>
                    <a:pt x="4843" y="6270"/>
                  </a:lnTo>
                  <a:lnTo>
                    <a:pt x="4181" y="6347"/>
                  </a:lnTo>
                  <a:lnTo>
                    <a:pt x="3543" y="6423"/>
                  </a:lnTo>
                  <a:lnTo>
                    <a:pt x="2932" y="6525"/>
                  </a:lnTo>
                  <a:lnTo>
                    <a:pt x="2371" y="6653"/>
                  </a:lnTo>
                  <a:lnTo>
                    <a:pt x="1606" y="6856"/>
                  </a:lnTo>
                  <a:lnTo>
                    <a:pt x="1275" y="6958"/>
                  </a:lnTo>
                  <a:lnTo>
                    <a:pt x="995" y="7086"/>
                  </a:lnTo>
                  <a:lnTo>
                    <a:pt x="995" y="7086"/>
                  </a:lnTo>
                  <a:lnTo>
                    <a:pt x="2447" y="4180"/>
                  </a:lnTo>
                  <a:lnTo>
                    <a:pt x="2473" y="4078"/>
                  </a:lnTo>
                  <a:lnTo>
                    <a:pt x="2447" y="3976"/>
                  </a:lnTo>
                  <a:lnTo>
                    <a:pt x="2396" y="3900"/>
                  </a:lnTo>
                  <a:lnTo>
                    <a:pt x="2320" y="3824"/>
                  </a:lnTo>
                  <a:lnTo>
                    <a:pt x="2218" y="3798"/>
                  </a:lnTo>
                  <a:lnTo>
                    <a:pt x="2142" y="3824"/>
                  </a:lnTo>
                  <a:lnTo>
                    <a:pt x="2040" y="3875"/>
                  </a:lnTo>
                  <a:lnTo>
                    <a:pt x="1989" y="3951"/>
                  </a:lnTo>
                  <a:lnTo>
                    <a:pt x="52" y="7850"/>
                  </a:lnTo>
                  <a:lnTo>
                    <a:pt x="1" y="7978"/>
                  </a:lnTo>
                  <a:lnTo>
                    <a:pt x="1" y="8105"/>
                  </a:lnTo>
                  <a:lnTo>
                    <a:pt x="1" y="8233"/>
                  </a:lnTo>
                  <a:lnTo>
                    <a:pt x="26" y="8335"/>
                  </a:lnTo>
                  <a:lnTo>
                    <a:pt x="77" y="8437"/>
                  </a:lnTo>
                  <a:lnTo>
                    <a:pt x="154" y="8538"/>
                  </a:lnTo>
                  <a:lnTo>
                    <a:pt x="230" y="8640"/>
                  </a:lnTo>
                  <a:lnTo>
                    <a:pt x="332" y="8742"/>
                  </a:lnTo>
                  <a:lnTo>
                    <a:pt x="587" y="8921"/>
                  </a:lnTo>
                  <a:lnTo>
                    <a:pt x="918" y="9099"/>
                  </a:lnTo>
                  <a:lnTo>
                    <a:pt x="1352" y="9278"/>
                  </a:lnTo>
                  <a:lnTo>
                    <a:pt x="1836" y="9430"/>
                  </a:lnTo>
                  <a:lnTo>
                    <a:pt x="2371" y="9558"/>
                  </a:lnTo>
                  <a:lnTo>
                    <a:pt x="2932" y="9685"/>
                  </a:lnTo>
                  <a:lnTo>
                    <a:pt x="3543" y="9787"/>
                  </a:lnTo>
                  <a:lnTo>
                    <a:pt x="4181" y="9864"/>
                  </a:lnTo>
                  <a:lnTo>
                    <a:pt x="4843" y="9940"/>
                  </a:lnTo>
                  <a:lnTo>
                    <a:pt x="5531" y="9991"/>
                  </a:lnTo>
                  <a:lnTo>
                    <a:pt x="6245" y="10042"/>
                  </a:lnTo>
                  <a:lnTo>
                    <a:pt x="6984" y="10068"/>
                  </a:lnTo>
                  <a:lnTo>
                    <a:pt x="8488" y="10068"/>
                  </a:lnTo>
                  <a:lnTo>
                    <a:pt x="9201" y="10042"/>
                  </a:lnTo>
                  <a:lnTo>
                    <a:pt x="9940" y="9991"/>
                  </a:lnTo>
                  <a:lnTo>
                    <a:pt x="10629" y="9940"/>
                  </a:lnTo>
                  <a:lnTo>
                    <a:pt x="11291" y="9864"/>
                  </a:lnTo>
                  <a:lnTo>
                    <a:pt x="11928" y="9787"/>
                  </a:lnTo>
                  <a:lnTo>
                    <a:pt x="12514" y="9685"/>
                  </a:lnTo>
                  <a:lnTo>
                    <a:pt x="13075" y="9558"/>
                  </a:lnTo>
                  <a:lnTo>
                    <a:pt x="13636" y="9430"/>
                  </a:lnTo>
                  <a:lnTo>
                    <a:pt x="14120" y="9278"/>
                  </a:lnTo>
                  <a:lnTo>
                    <a:pt x="14528" y="9099"/>
                  </a:lnTo>
                  <a:lnTo>
                    <a:pt x="14859" y="8921"/>
                  </a:lnTo>
                  <a:lnTo>
                    <a:pt x="15114" y="8742"/>
                  </a:lnTo>
                  <a:lnTo>
                    <a:pt x="15241" y="8640"/>
                  </a:lnTo>
                  <a:lnTo>
                    <a:pt x="15318" y="8538"/>
                  </a:lnTo>
                  <a:lnTo>
                    <a:pt x="15369" y="8437"/>
                  </a:lnTo>
                  <a:lnTo>
                    <a:pt x="15420" y="8335"/>
                  </a:lnTo>
                  <a:lnTo>
                    <a:pt x="15445" y="8233"/>
                  </a:lnTo>
                  <a:lnTo>
                    <a:pt x="15471" y="8105"/>
                  </a:lnTo>
                  <a:lnTo>
                    <a:pt x="15445" y="7927"/>
                  </a:lnTo>
                  <a:lnTo>
                    <a:pt x="15369" y="7774"/>
                  </a:lnTo>
                  <a:lnTo>
                    <a:pt x="11571" y="154"/>
                  </a:lnTo>
                  <a:lnTo>
                    <a:pt x="11521" y="77"/>
                  </a:lnTo>
                  <a:lnTo>
                    <a:pt x="11419" y="26"/>
                  </a:lnTo>
                  <a:lnTo>
                    <a:pt x="113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8"/>
            <p:cNvSpPr/>
            <p:nvPr/>
          </p:nvSpPr>
          <p:spPr>
            <a:xfrm>
              <a:off x="4797575" y="3320375"/>
              <a:ext cx="214100" cy="262525"/>
            </a:xfrm>
            <a:custGeom>
              <a:avLst/>
              <a:gdLst/>
              <a:ahLst/>
              <a:cxnLst/>
              <a:rect l="l" t="t" r="r" b="b"/>
              <a:pathLst>
                <a:path w="8564" h="10501" extrusionOk="0">
                  <a:moveTo>
                    <a:pt x="5174" y="0"/>
                  </a:moveTo>
                  <a:lnTo>
                    <a:pt x="5098" y="26"/>
                  </a:lnTo>
                  <a:lnTo>
                    <a:pt x="5047" y="77"/>
                  </a:lnTo>
                  <a:lnTo>
                    <a:pt x="4996" y="128"/>
                  </a:lnTo>
                  <a:lnTo>
                    <a:pt x="26" y="10144"/>
                  </a:lnTo>
                  <a:lnTo>
                    <a:pt x="0" y="10246"/>
                  </a:lnTo>
                  <a:lnTo>
                    <a:pt x="0" y="10322"/>
                  </a:lnTo>
                  <a:lnTo>
                    <a:pt x="51" y="10424"/>
                  </a:lnTo>
                  <a:lnTo>
                    <a:pt x="128" y="10475"/>
                  </a:lnTo>
                  <a:lnTo>
                    <a:pt x="255" y="10500"/>
                  </a:lnTo>
                  <a:lnTo>
                    <a:pt x="332" y="10500"/>
                  </a:lnTo>
                  <a:lnTo>
                    <a:pt x="383" y="10475"/>
                  </a:lnTo>
                  <a:lnTo>
                    <a:pt x="434" y="10424"/>
                  </a:lnTo>
                  <a:lnTo>
                    <a:pt x="485" y="10373"/>
                  </a:lnTo>
                  <a:lnTo>
                    <a:pt x="4970" y="1325"/>
                  </a:lnTo>
                  <a:lnTo>
                    <a:pt x="4970" y="1708"/>
                  </a:lnTo>
                  <a:lnTo>
                    <a:pt x="4996" y="1810"/>
                  </a:lnTo>
                  <a:lnTo>
                    <a:pt x="5047" y="1886"/>
                  </a:lnTo>
                  <a:lnTo>
                    <a:pt x="5123" y="1937"/>
                  </a:lnTo>
                  <a:lnTo>
                    <a:pt x="5225" y="1963"/>
                  </a:lnTo>
                  <a:lnTo>
                    <a:pt x="5327" y="1937"/>
                  </a:lnTo>
                  <a:lnTo>
                    <a:pt x="5403" y="1886"/>
                  </a:lnTo>
                  <a:lnTo>
                    <a:pt x="5454" y="1810"/>
                  </a:lnTo>
                  <a:lnTo>
                    <a:pt x="5480" y="1708"/>
                  </a:lnTo>
                  <a:lnTo>
                    <a:pt x="5480" y="1325"/>
                  </a:lnTo>
                  <a:lnTo>
                    <a:pt x="8105" y="6576"/>
                  </a:lnTo>
                  <a:lnTo>
                    <a:pt x="8156" y="6652"/>
                  </a:lnTo>
                  <a:lnTo>
                    <a:pt x="8232" y="6703"/>
                  </a:lnTo>
                  <a:lnTo>
                    <a:pt x="8334" y="6703"/>
                  </a:lnTo>
                  <a:lnTo>
                    <a:pt x="8436" y="6677"/>
                  </a:lnTo>
                  <a:lnTo>
                    <a:pt x="8513" y="6626"/>
                  </a:lnTo>
                  <a:lnTo>
                    <a:pt x="8564" y="6525"/>
                  </a:lnTo>
                  <a:lnTo>
                    <a:pt x="8564" y="6448"/>
                  </a:lnTo>
                  <a:lnTo>
                    <a:pt x="8538" y="6346"/>
                  </a:lnTo>
                  <a:lnTo>
                    <a:pt x="5454" y="128"/>
                  </a:lnTo>
                  <a:lnTo>
                    <a:pt x="5403" y="77"/>
                  </a:lnTo>
                  <a:lnTo>
                    <a:pt x="5353" y="26"/>
                  </a:lnTo>
                  <a:lnTo>
                    <a:pt x="5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8"/>
            <p:cNvSpPr/>
            <p:nvPr/>
          </p:nvSpPr>
          <p:spPr>
            <a:xfrm>
              <a:off x="4921825" y="3441425"/>
              <a:ext cx="12750" cy="22325"/>
            </a:xfrm>
            <a:custGeom>
              <a:avLst/>
              <a:gdLst/>
              <a:ahLst/>
              <a:cxnLst/>
              <a:rect l="l" t="t" r="r" b="b"/>
              <a:pathLst>
                <a:path w="510" h="893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638"/>
                  </a:lnTo>
                  <a:lnTo>
                    <a:pt x="26" y="740"/>
                  </a:lnTo>
                  <a:lnTo>
                    <a:pt x="77" y="816"/>
                  </a:lnTo>
                  <a:lnTo>
                    <a:pt x="153" y="892"/>
                  </a:lnTo>
                  <a:lnTo>
                    <a:pt x="357" y="892"/>
                  </a:lnTo>
                  <a:lnTo>
                    <a:pt x="433" y="816"/>
                  </a:lnTo>
                  <a:lnTo>
                    <a:pt x="484" y="740"/>
                  </a:lnTo>
                  <a:lnTo>
                    <a:pt x="510" y="638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8"/>
            <p:cNvSpPr/>
            <p:nvPr/>
          </p:nvSpPr>
          <p:spPr>
            <a:xfrm>
              <a:off x="4921825" y="3535725"/>
              <a:ext cx="12750" cy="22950"/>
            </a:xfrm>
            <a:custGeom>
              <a:avLst/>
              <a:gdLst/>
              <a:ahLst/>
              <a:cxnLst/>
              <a:rect l="l" t="t" r="r" b="b"/>
              <a:pathLst>
                <a:path w="510" h="918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663"/>
                  </a:lnTo>
                  <a:lnTo>
                    <a:pt x="26" y="765"/>
                  </a:lnTo>
                  <a:lnTo>
                    <a:pt x="77" y="841"/>
                  </a:lnTo>
                  <a:lnTo>
                    <a:pt x="153" y="892"/>
                  </a:lnTo>
                  <a:lnTo>
                    <a:pt x="255" y="918"/>
                  </a:lnTo>
                  <a:lnTo>
                    <a:pt x="357" y="892"/>
                  </a:lnTo>
                  <a:lnTo>
                    <a:pt x="433" y="841"/>
                  </a:lnTo>
                  <a:lnTo>
                    <a:pt x="484" y="765"/>
                  </a:lnTo>
                  <a:lnTo>
                    <a:pt x="510" y="663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8"/>
            <p:cNvSpPr/>
            <p:nvPr/>
          </p:nvSpPr>
          <p:spPr>
            <a:xfrm>
              <a:off x="4921825" y="3472650"/>
              <a:ext cx="12750" cy="22950"/>
            </a:xfrm>
            <a:custGeom>
              <a:avLst/>
              <a:gdLst/>
              <a:ahLst/>
              <a:cxnLst/>
              <a:rect l="l" t="t" r="r" b="b"/>
              <a:pathLst>
                <a:path w="510" h="918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663"/>
                  </a:lnTo>
                  <a:lnTo>
                    <a:pt x="26" y="765"/>
                  </a:lnTo>
                  <a:lnTo>
                    <a:pt x="77" y="841"/>
                  </a:lnTo>
                  <a:lnTo>
                    <a:pt x="153" y="892"/>
                  </a:lnTo>
                  <a:lnTo>
                    <a:pt x="255" y="918"/>
                  </a:lnTo>
                  <a:lnTo>
                    <a:pt x="357" y="892"/>
                  </a:lnTo>
                  <a:lnTo>
                    <a:pt x="433" y="841"/>
                  </a:lnTo>
                  <a:lnTo>
                    <a:pt x="484" y="765"/>
                  </a:lnTo>
                  <a:lnTo>
                    <a:pt x="510" y="663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8"/>
            <p:cNvSpPr/>
            <p:nvPr/>
          </p:nvSpPr>
          <p:spPr>
            <a:xfrm>
              <a:off x="4921825" y="3598800"/>
              <a:ext cx="12750" cy="22325"/>
            </a:xfrm>
            <a:custGeom>
              <a:avLst/>
              <a:gdLst/>
              <a:ahLst/>
              <a:cxnLst/>
              <a:rect l="l" t="t" r="r" b="b"/>
              <a:pathLst>
                <a:path w="510" h="893" extrusionOk="0">
                  <a:moveTo>
                    <a:pt x="255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663"/>
                  </a:lnTo>
                  <a:lnTo>
                    <a:pt x="26" y="740"/>
                  </a:lnTo>
                  <a:lnTo>
                    <a:pt x="77" y="842"/>
                  </a:lnTo>
                  <a:lnTo>
                    <a:pt x="153" y="893"/>
                  </a:lnTo>
                  <a:lnTo>
                    <a:pt x="357" y="893"/>
                  </a:lnTo>
                  <a:lnTo>
                    <a:pt x="433" y="842"/>
                  </a:lnTo>
                  <a:lnTo>
                    <a:pt x="484" y="740"/>
                  </a:lnTo>
                  <a:lnTo>
                    <a:pt x="510" y="663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8"/>
            <p:cNvSpPr/>
            <p:nvPr/>
          </p:nvSpPr>
          <p:spPr>
            <a:xfrm>
              <a:off x="4921825" y="3630025"/>
              <a:ext cx="12750" cy="22950"/>
            </a:xfrm>
            <a:custGeom>
              <a:avLst/>
              <a:gdLst/>
              <a:ahLst/>
              <a:cxnLst/>
              <a:rect l="l" t="t" r="r" b="b"/>
              <a:pathLst>
                <a:path w="510" h="918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663"/>
                  </a:lnTo>
                  <a:lnTo>
                    <a:pt x="26" y="765"/>
                  </a:lnTo>
                  <a:lnTo>
                    <a:pt x="77" y="841"/>
                  </a:lnTo>
                  <a:lnTo>
                    <a:pt x="153" y="892"/>
                  </a:lnTo>
                  <a:lnTo>
                    <a:pt x="255" y="918"/>
                  </a:lnTo>
                  <a:lnTo>
                    <a:pt x="357" y="892"/>
                  </a:lnTo>
                  <a:lnTo>
                    <a:pt x="433" y="841"/>
                  </a:lnTo>
                  <a:lnTo>
                    <a:pt x="484" y="765"/>
                  </a:lnTo>
                  <a:lnTo>
                    <a:pt x="510" y="663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68"/>
            <p:cNvSpPr/>
            <p:nvPr/>
          </p:nvSpPr>
          <p:spPr>
            <a:xfrm>
              <a:off x="4921825" y="3567575"/>
              <a:ext cx="12750" cy="22325"/>
            </a:xfrm>
            <a:custGeom>
              <a:avLst/>
              <a:gdLst/>
              <a:ahLst/>
              <a:cxnLst/>
              <a:rect l="l" t="t" r="r" b="b"/>
              <a:pathLst>
                <a:path w="510" h="893" extrusionOk="0">
                  <a:moveTo>
                    <a:pt x="153" y="1"/>
                  </a:moveTo>
                  <a:lnTo>
                    <a:pt x="77" y="52"/>
                  </a:lnTo>
                  <a:lnTo>
                    <a:pt x="26" y="154"/>
                  </a:lnTo>
                  <a:lnTo>
                    <a:pt x="0" y="230"/>
                  </a:lnTo>
                  <a:lnTo>
                    <a:pt x="0" y="638"/>
                  </a:lnTo>
                  <a:lnTo>
                    <a:pt x="26" y="740"/>
                  </a:lnTo>
                  <a:lnTo>
                    <a:pt x="77" y="816"/>
                  </a:lnTo>
                  <a:lnTo>
                    <a:pt x="153" y="867"/>
                  </a:lnTo>
                  <a:lnTo>
                    <a:pt x="255" y="893"/>
                  </a:lnTo>
                  <a:lnTo>
                    <a:pt x="357" y="867"/>
                  </a:lnTo>
                  <a:lnTo>
                    <a:pt x="433" y="816"/>
                  </a:lnTo>
                  <a:lnTo>
                    <a:pt x="484" y="740"/>
                  </a:lnTo>
                  <a:lnTo>
                    <a:pt x="510" y="638"/>
                  </a:lnTo>
                  <a:lnTo>
                    <a:pt x="510" y="230"/>
                  </a:lnTo>
                  <a:lnTo>
                    <a:pt x="484" y="154"/>
                  </a:lnTo>
                  <a:lnTo>
                    <a:pt x="433" y="5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8"/>
            <p:cNvSpPr/>
            <p:nvPr/>
          </p:nvSpPr>
          <p:spPr>
            <a:xfrm>
              <a:off x="4921825" y="3504500"/>
              <a:ext cx="12750" cy="22325"/>
            </a:xfrm>
            <a:custGeom>
              <a:avLst/>
              <a:gdLst/>
              <a:ahLst/>
              <a:cxnLst/>
              <a:rect l="l" t="t" r="r" b="b"/>
              <a:pathLst>
                <a:path w="510" h="893" extrusionOk="0">
                  <a:moveTo>
                    <a:pt x="153" y="1"/>
                  </a:moveTo>
                  <a:lnTo>
                    <a:pt x="77" y="77"/>
                  </a:lnTo>
                  <a:lnTo>
                    <a:pt x="26" y="154"/>
                  </a:lnTo>
                  <a:lnTo>
                    <a:pt x="0" y="255"/>
                  </a:lnTo>
                  <a:lnTo>
                    <a:pt x="0" y="638"/>
                  </a:lnTo>
                  <a:lnTo>
                    <a:pt x="26" y="740"/>
                  </a:lnTo>
                  <a:lnTo>
                    <a:pt x="77" y="816"/>
                  </a:lnTo>
                  <a:lnTo>
                    <a:pt x="153" y="867"/>
                  </a:lnTo>
                  <a:lnTo>
                    <a:pt x="255" y="893"/>
                  </a:lnTo>
                  <a:lnTo>
                    <a:pt x="357" y="867"/>
                  </a:lnTo>
                  <a:lnTo>
                    <a:pt x="433" y="816"/>
                  </a:lnTo>
                  <a:lnTo>
                    <a:pt x="484" y="740"/>
                  </a:lnTo>
                  <a:lnTo>
                    <a:pt x="510" y="638"/>
                  </a:lnTo>
                  <a:lnTo>
                    <a:pt x="510" y="255"/>
                  </a:lnTo>
                  <a:lnTo>
                    <a:pt x="484" y="154"/>
                  </a:lnTo>
                  <a:lnTo>
                    <a:pt x="433" y="77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8"/>
            <p:cNvSpPr/>
            <p:nvPr/>
          </p:nvSpPr>
          <p:spPr>
            <a:xfrm>
              <a:off x="4921825" y="3378350"/>
              <a:ext cx="12750" cy="22950"/>
            </a:xfrm>
            <a:custGeom>
              <a:avLst/>
              <a:gdLst/>
              <a:ahLst/>
              <a:cxnLst/>
              <a:rect l="l" t="t" r="r" b="b"/>
              <a:pathLst>
                <a:path w="510" h="918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663"/>
                  </a:lnTo>
                  <a:lnTo>
                    <a:pt x="26" y="739"/>
                  </a:lnTo>
                  <a:lnTo>
                    <a:pt x="77" y="841"/>
                  </a:lnTo>
                  <a:lnTo>
                    <a:pt x="153" y="892"/>
                  </a:lnTo>
                  <a:lnTo>
                    <a:pt x="255" y="918"/>
                  </a:lnTo>
                  <a:lnTo>
                    <a:pt x="357" y="892"/>
                  </a:lnTo>
                  <a:lnTo>
                    <a:pt x="433" y="841"/>
                  </a:lnTo>
                  <a:lnTo>
                    <a:pt x="484" y="739"/>
                  </a:lnTo>
                  <a:lnTo>
                    <a:pt x="510" y="663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8"/>
            <p:cNvSpPr/>
            <p:nvPr/>
          </p:nvSpPr>
          <p:spPr>
            <a:xfrm>
              <a:off x="4921825" y="3409575"/>
              <a:ext cx="12750" cy="22950"/>
            </a:xfrm>
            <a:custGeom>
              <a:avLst/>
              <a:gdLst/>
              <a:ahLst/>
              <a:cxnLst/>
              <a:rect l="l" t="t" r="r" b="b"/>
              <a:pathLst>
                <a:path w="510" h="918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663"/>
                  </a:lnTo>
                  <a:lnTo>
                    <a:pt x="26" y="765"/>
                  </a:lnTo>
                  <a:lnTo>
                    <a:pt x="77" y="841"/>
                  </a:lnTo>
                  <a:lnTo>
                    <a:pt x="153" y="892"/>
                  </a:lnTo>
                  <a:lnTo>
                    <a:pt x="255" y="918"/>
                  </a:lnTo>
                  <a:lnTo>
                    <a:pt x="357" y="892"/>
                  </a:lnTo>
                  <a:lnTo>
                    <a:pt x="433" y="841"/>
                  </a:lnTo>
                  <a:lnTo>
                    <a:pt x="484" y="765"/>
                  </a:lnTo>
                  <a:lnTo>
                    <a:pt x="510" y="663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68"/>
            <p:cNvSpPr/>
            <p:nvPr/>
          </p:nvSpPr>
          <p:spPr>
            <a:xfrm>
              <a:off x="4921825" y="3693100"/>
              <a:ext cx="17850" cy="17875"/>
            </a:xfrm>
            <a:custGeom>
              <a:avLst/>
              <a:gdLst/>
              <a:ahLst/>
              <a:cxnLst/>
              <a:rect l="l" t="t" r="r" b="b"/>
              <a:pathLst>
                <a:path w="714" h="715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459"/>
                  </a:lnTo>
                  <a:lnTo>
                    <a:pt x="26" y="561"/>
                  </a:lnTo>
                  <a:lnTo>
                    <a:pt x="77" y="638"/>
                  </a:lnTo>
                  <a:lnTo>
                    <a:pt x="153" y="689"/>
                  </a:lnTo>
                  <a:lnTo>
                    <a:pt x="255" y="714"/>
                  </a:lnTo>
                  <a:lnTo>
                    <a:pt x="459" y="714"/>
                  </a:lnTo>
                  <a:lnTo>
                    <a:pt x="561" y="689"/>
                  </a:lnTo>
                  <a:lnTo>
                    <a:pt x="637" y="638"/>
                  </a:lnTo>
                  <a:lnTo>
                    <a:pt x="688" y="561"/>
                  </a:lnTo>
                  <a:lnTo>
                    <a:pt x="714" y="459"/>
                  </a:lnTo>
                  <a:lnTo>
                    <a:pt x="714" y="383"/>
                  </a:lnTo>
                  <a:lnTo>
                    <a:pt x="663" y="306"/>
                  </a:lnTo>
                  <a:lnTo>
                    <a:pt x="586" y="255"/>
                  </a:lnTo>
                  <a:lnTo>
                    <a:pt x="510" y="204"/>
                  </a:lnTo>
                  <a:lnTo>
                    <a:pt x="484" y="128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68"/>
            <p:cNvSpPr/>
            <p:nvPr/>
          </p:nvSpPr>
          <p:spPr>
            <a:xfrm>
              <a:off x="4979150" y="3698200"/>
              <a:ext cx="22975" cy="12775"/>
            </a:xfrm>
            <a:custGeom>
              <a:avLst/>
              <a:gdLst/>
              <a:ahLst/>
              <a:cxnLst/>
              <a:rect l="l" t="t" r="r" b="b"/>
              <a:pathLst>
                <a:path w="919" h="511" extrusionOk="0">
                  <a:moveTo>
                    <a:pt x="256" y="0"/>
                  </a:moveTo>
                  <a:lnTo>
                    <a:pt x="179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57"/>
                  </a:lnTo>
                  <a:lnTo>
                    <a:pt x="77" y="434"/>
                  </a:lnTo>
                  <a:lnTo>
                    <a:pt x="179" y="485"/>
                  </a:lnTo>
                  <a:lnTo>
                    <a:pt x="256" y="510"/>
                  </a:lnTo>
                  <a:lnTo>
                    <a:pt x="664" y="510"/>
                  </a:lnTo>
                  <a:lnTo>
                    <a:pt x="766" y="485"/>
                  </a:lnTo>
                  <a:lnTo>
                    <a:pt x="842" y="434"/>
                  </a:lnTo>
                  <a:lnTo>
                    <a:pt x="893" y="357"/>
                  </a:lnTo>
                  <a:lnTo>
                    <a:pt x="918" y="255"/>
                  </a:lnTo>
                  <a:lnTo>
                    <a:pt x="893" y="153"/>
                  </a:lnTo>
                  <a:lnTo>
                    <a:pt x="842" y="77"/>
                  </a:lnTo>
                  <a:lnTo>
                    <a:pt x="766" y="26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8"/>
            <p:cNvSpPr/>
            <p:nvPr/>
          </p:nvSpPr>
          <p:spPr>
            <a:xfrm>
              <a:off x="4948575" y="3698200"/>
              <a:ext cx="22325" cy="12775"/>
            </a:xfrm>
            <a:custGeom>
              <a:avLst/>
              <a:gdLst/>
              <a:ahLst/>
              <a:cxnLst/>
              <a:rect l="l" t="t" r="r" b="b"/>
              <a:pathLst>
                <a:path w="893" h="511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1" y="153"/>
                  </a:lnTo>
                  <a:lnTo>
                    <a:pt x="1" y="255"/>
                  </a:lnTo>
                  <a:lnTo>
                    <a:pt x="1" y="357"/>
                  </a:lnTo>
                  <a:lnTo>
                    <a:pt x="77" y="434"/>
                  </a:lnTo>
                  <a:lnTo>
                    <a:pt x="154" y="485"/>
                  </a:lnTo>
                  <a:lnTo>
                    <a:pt x="256" y="510"/>
                  </a:lnTo>
                  <a:lnTo>
                    <a:pt x="638" y="510"/>
                  </a:lnTo>
                  <a:lnTo>
                    <a:pt x="740" y="485"/>
                  </a:lnTo>
                  <a:lnTo>
                    <a:pt x="816" y="434"/>
                  </a:lnTo>
                  <a:lnTo>
                    <a:pt x="867" y="357"/>
                  </a:lnTo>
                  <a:lnTo>
                    <a:pt x="893" y="255"/>
                  </a:lnTo>
                  <a:lnTo>
                    <a:pt x="867" y="153"/>
                  </a:lnTo>
                  <a:lnTo>
                    <a:pt x="816" y="77"/>
                  </a:lnTo>
                  <a:lnTo>
                    <a:pt x="740" y="26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8"/>
            <p:cNvSpPr/>
            <p:nvPr/>
          </p:nvSpPr>
          <p:spPr>
            <a:xfrm>
              <a:off x="5041600" y="3698200"/>
              <a:ext cx="22975" cy="12775"/>
            </a:xfrm>
            <a:custGeom>
              <a:avLst/>
              <a:gdLst/>
              <a:ahLst/>
              <a:cxnLst/>
              <a:rect l="l" t="t" r="r" b="b"/>
              <a:pathLst>
                <a:path w="919" h="511" extrusionOk="0">
                  <a:moveTo>
                    <a:pt x="255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57"/>
                  </a:lnTo>
                  <a:lnTo>
                    <a:pt x="77" y="434"/>
                  </a:lnTo>
                  <a:lnTo>
                    <a:pt x="154" y="485"/>
                  </a:lnTo>
                  <a:lnTo>
                    <a:pt x="255" y="510"/>
                  </a:lnTo>
                  <a:lnTo>
                    <a:pt x="663" y="510"/>
                  </a:lnTo>
                  <a:lnTo>
                    <a:pt x="740" y="485"/>
                  </a:lnTo>
                  <a:lnTo>
                    <a:pt x="842" y="434"/>
                  </a:lnTo>
                  <a:lnTo>
                    <a:pt x="893" y="357"/>
                  </a:lnTo>
                  <a:lnTo>
                    <a:pt x="918" y="255"/>
                  </a:lnTo>
                  <a:lnTo>
                    <a:pt x="893" y="153"/>
                  </a:lnTo>
                  <a:lnTo>
                    <a:pt x="842" y="77"/>
                  </a:lnTo>
                  <a:lnTo>
                    <a:pt x="740" y="26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8"/>
            <p:cNvSpPr/>
            <p:nvPr/>
          </p:nvSpPr>
          <p:spPr>
            <a:xfrm>
              <a:off x="5072825" y="3698200"/>
              <a:ext cx="22325" cy="12775"/>
            </a:xfrm>
            <a:custGeom>
              <a:avLst/>
              <a:gdLst/>
              <a:ahLst/>
              <a:cxnLst/>
              <a:rect l="l" t="t" r="r" b="b"/>
              <a:pathLst>
                <a:path w="893" h="511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26" y="357"/>
                  </a:lnTo>
                  <a:lnTo>
                    <a:pt x="77" y="434"/>
                  </a:lnTo>
                  <a:lnTo>
                    <a:pt x="153" y="485"/>
                  </a:lnTo>
                  <a:lnTo>
                    <a:pt x="255" y="510"/>
                  </a:lnTo>
                  <a:lnTo>
                    <a:pt x="638" y="510"/>
                  </a:lnTo>
                  <a:lnTo>
                    <a:pt x="740" y="485"/>
                  </a:lnTo>
                  <a:lnTo>
                    <a:pt x="816" y="434"/>
                  </a:lnTo>
                  <a:lnTo>
                    <a:pt x="892" y="357"/>
                  </a:lnTo>
                  <a:lnTo>
                    <a:pt x="892" y="255"/>
                  </a:lnTo>
                  <a:lnTo>
                    <a:pt x="892" y="153"/>
                  </a:lnTo>
                  <a:lnTo>
                    <a:pt x="816" y="77"/>
                  </a:lnTo>
                  <a:lnTo>
                    <a:pt x="740" y="26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8"/>
            <p:cNvSpPr/>
            <p:nvPr/>
          </p:nvSpPr>
          <p:spPr>
            <a:xfrm>
              <a:off x="5010375" y="3698200"/>
              <a:ext cx="22975" cy="12775"/>
            </a:xfrm>
            <a:custGeom>
              <a:avLst/>
              <a:gdLst/>
              <a:ahLst/>
              <a:cxnLst/>
              <a:rect l="l" t="t" r="r" b="b"/>
              <a:pathLst>
                <a:path w="919" h="511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57"/>
                  </a:lnTo>
                  <a:lnTo>
                    <a:pt x="77" y="434"/>
                  </a:lnTo>
                  <a:lnTo>
                    <a:pt x="154" y="485"/>
                  </a:lnTo>
                  <a:lnTo>
                    <a:pt x="256" y="510"/>
                  </a:lnTo>
                  <a:lnTo>
                    <a:pt x="663" y="510"/>
                  </a:lnTo>
                  <a:lnTo>
                    <a:pt x="765" y="485"/>
                  </a:lnTo>
                  <a:lnTo>
                    <a:pt x="842" y="434"/>
                  </a:lnTo>
                  <a:lnTo>
                    <a:pt x="893" y="357"/>
                  </a:lnTo>
                  <a:lnTo>
                    <a:pt x="918" y="255"/>
                  </a:lnTo>
                  <a:lnTo>
                    <a:pt x="893" y="153"/>
                  </a:lnTo>
                  <a:lnTo>
                    <a:pt x="842" y="77"/>
                  </a:lnTo>
                  <a:lnTo>
                    <a:pt x="765" y="26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8"/>
            <p:cNvSpPr/>
            <p:nvPr/>
          </p:nvSpPr>
          <p:spPr>
            <a:xfrm>
              <a:off x="4855856" y="3500675"/>
              <a:ext cx="128101" cy="58624"/>
            </a:xfrm>
            <a:custGeom>
              <a:avLst/>
              <a:gdLst/>
              <a:ahLst/>
              <a:cxnLst/>
              <a:rect l="l" t="t" r="r" b="b"/>
              <a:pathLst>
                <a:path w="1530" h="2575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1" y="2319"/>
                  </a:lnTo>
                  <a:lnTo>
                    <a:pt x="26" y="2421"/>
                  </a:lnTo>
                  <a:lnTo>
                    <a:pt x="77" y="2498"/>
                  </a:lnTo>
                  <a:lnTo>
                    <a:pt x="154" y="2549"/>
                  </a:lnTo>
                  <a:lnTo>
                    <a:pt x="256" y="2574"/>
                  </a:lnTo>
                  <a:lnTo>
                    <a:pt x="358" y="2549"/>
                  </a:lnTo>
                  <a:lnTo>
                    <a:pt x="434" y="2498"/>
                  </a:lnTo>
                  <a:lnTo>
                    <a:pt x="485" y="2421"/>
                  </a:lnTo>
                  <a:lnTo>
                    <a:pt x="510" y="2319"/>
                  </a:lnTo>
                  <a:lnTo>
                    <a:pt x="510" y="1555"/>
                  </a:lnTo>
                  <a:lnTo>
                    <a:pt x="944" y="1555"/>
                  </a:lnTo>
                  <a:lnTo>
                    <a:pt x="995" y="1580"/>
                  </a:lnTo>
                  <a:lnTo>
                    <a:pt x="1020" y="1631"/>
                  </a:lnTo>
                  <a:lnTo>
                    <a:pt x="1020" y="2319"/>
                  </a:lnTo>
                  <a:lnTo>
                    <a:pt x="1046" y="2421"/>
                  </a:lnTo>
                  <a:lnTo>
                    <a:pt x="1097" y="2498"/>
                  </a:lnTo>
                  <a:lnTo>
                    <a:pt x="1173" y="2549"/>
                  </a:lnTo>
                  <a:lnTo>
                    <a:pt x="1275" y="2574"/>
                  </a:lnTo>
                  <a:lnTo>
                    <a:pt x="1377" y="2549"/>
                  </a:lnTo>
                  <a:lnTo>
                    <a:pt x="1453" y="2498"/>
                  </a:lnTo>
                  <a:lnTo>
                    <a:pt x="1504" y="2421"/>
                  </a:lnTo>
                  <a:lnTo>
                    <a:pt x="1530" y="2319"/>
                  </a:lnTo>
                  <a:lnTo>
                    <a:pt x="1530" y="1631"/>
                  </a:lnTo>
                  <a:lnTo>
                    <a:pt x="1530" y="1504"/>
                  </a:lnTo>
                  <a:lnTo>
                    <a:pt x="1479" y="1402"/>
                  </a:lnTo>
                  <a:lnTo>
                    <a:pt x="1428" y="1300"/>
                  </a:lnTo>
                  <a:lnTo>
                    <a:pt x="1352" y="1198"/>
                  </a:lnTo>
                  <a:lnTo>
                    <a:pt x="1275" y="1147"/>
                  </a:lnTo>
                  <a:lnTo>
                    <a:pt x="1173" y="1071"/>
                  </a:lnTo>
                  <a:lnTo>
                    <a:pt x="1071" y="1045"/>
                  </a:lnTo>
                  <a:lnTo>
                    <a:pt x="510" y="1045"/>
                  </a:lnTo>
                  <a:lnTo>
                    <a:pt x="510" y="255"/>
                  </a:lnTo>
                  <a:lnTo>
                    <a:pt x="485" y="153"/>
                  </a:lnTo>
                  <a:lnTo>
                    <a:pt x="434" y="77"/>
                  </a:lnTo>
                  <a:lnTo>
                    <a:pt x="358" y="2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68"/>
            <p:cNvSpPr/>
            <p:nvPr/>
          </p:nvSpPr>
          <p:spPr>
            <a:xfrm>
              <a:off x="4968975" y="3626200"/>
              <a:ext cx="38250" cy="55450"/>
            </a:xfrm>
            <a:custGeom>
              <a:avLst/>
              <a:gdLst/>
              <a:ahLst/>
              <a:cxnLst/>
              <a:rect l="l" t="t" r="r" b="b"/>
              <a:pathLst>
                <a:path w="1530" h="2218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1988"/>
                  </a:lnTo>
                  <a:lnTo>
                    <a:pt x="26" y="2065"/>
                  </a:lnTo>
                  <a:lnTo>
                    <a:pt x="77" y="2167"/>
                  </a:lnTo>
                  <a:lnTo>
                    <a:pt x="153" y="2218"/>
                  </a:lnTo>
                  <a:lnTo>
                    <a:pt x="357" y="2218"/>
                  </a:lnTo>
                  <a:lnTo>
                    <a:pt x="433" y="2167"/>
                  </a:lnTo>
                  <a:lnTo>
                    <a:pt x="484" y="2065"/>
                  </a:lnTo>
                  <a:lnTo>
                    <a:pt x="510" y="1988"/>
                  </a:lnTo>
                  <a:lnTo>
                    <a:pt x="510" y="714"/>
                  </a:lnTo>
                  <a:lnTo>
                    <a:pt x="816" y="714"/>
                  </a:lnTo>
                  <a:lnTo>
                    <a:pt x="892" y="740"/>
                  </a:lnTo>
                  <a:lnTo>
                    <a:pt x="969" y="790"/>
                  </a:lnTo>
                  <a:lnTo>
                    <a:pt x="1020" y="867"/>
                  </a:lnTo>
                  <a:lnTo>
                    <a:pt x="1020" y="943"/>
                  </a:lnTo>
                  <a:lnTo>
                    <a:pt x="1045" y="1045"/>
                  </a:lnTo>
                  <a:lnTo>
                    <a:pt x="1096" y="1122"/>
                  </a:lnTo>
                  <a:lnTo>
                    <a:pt x="1173" y="1173"/>
                  </a:lnTo>
                  <a:lnTo>
                    <a:pt x="1275" y="1198"/>
                  </a:lnTo>
                  <a:lnTo>
                    <a:pt x="1376" y="1173"/>
                  </a:lnTo>
                  <a:lnTo>
                    <a:pt x="1453" y="1122"/>
                  </a:lnTo>
                  <a:lnTo>
                    <a:pt x="1529" y="1045"/>
                  </a:lnTo>
                  <a:lnTo>
                    <a:pt x="1529" y="943"/>
                  </a:lnTo>
                  <a:lnTo>
                    <a:pt x="1529" y="790"/>
                  </a:lnTo>
                  <a:lnTo>
                    <a:pt x="1478" y="663"/>
                  </a:lnTo>
                  <a:lnTo>
                    <a:pt x="1402" y="536"/>
                  </a:lnTo>
                  <a:lnTo>
                    <a:pt x="1325" y="434"/>
                  </a:lnTo>
                  <a:lnTo>
                    <a:pt x="1224" y="332"/>
                  </a:lnTo>
                  <a:lnTo>
                    <a:pt x="1096" y="281"/>
                  </a:lnTo>
                  <a:lnTo>
                    <a:pt x="943" y="230"/>
                  </a:lnTo>
                  <a:lnTo>
                    <a:pt x="816" y="204"/>
                  </a:lnTo>
                  <a:lnTo>
                    <a:pt x="510" y="204"/>
                  </a:lnTo>
                  <a:lnTo>
                    <a:pt x="484" y="128"/>
                  </a:lnTo>
                  <a:lnTo>
                    <a:pt x="408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68"/>
          <p:cNvGrpSpPr/>
          <p:nvPr/>
        </p:nvGrpSpPr>
        <p:grpSpPr>
          <a:xfrm>
            <a:off x="5869711" y="2347602"/>
            <a:ext cx="308299" cy="548656"/>
            <a:chOff x="6298700" y="3320375"/>
            <a:chExt cx="241500" cy="433275"/>
          </a:xfrm>
        </p:grpSpPr>
        <p:sp>
          <p:nvSpPr>
            <p:cNvPr id="1155" name="Google Shape;1155;p68"/>
            <p:cNvSpPr/>
            <p:nvPr/>
          </p:nvSpPr>
          <p:spPr>
            <a:xfrm>
              <a:off x="6298700" y="3320375"/>
              <a:ext cx="241500" cy="433275"/>
            </a:xfrm>
            <a:custGeom>
              <a:avLst/>
              <a:gdLst/>
              <a:ahLst/>
              <a:cxnLst/>
              <a:rect l="l" t="t" r="r" b="b"/>
              <a:pathLst>
                <a:path w="9660" h="17331" extrusionOk="0">
                  <a:moveTo>
                    <a:pt x="6958" y="2549"/>
                  </a:moveTo>
                  <a:lnTo>
                    <a:pt x="6958" y="4792"/>
                  </a:lnTo>
                  <a:lnTo>
                    <a:pt x="4741" y="4792"/>
                  </a:lnTo>
                  <a:lnTo>
                    <a:pt x="4741" y="2549"/>
                  </a:lnTo>
                  <a:close/>
                  <a:moveTo>
                    <a:pt x="1657" y="0"/>
                  </a:moveTo>
                  <a:lnTo>
                    <a:pt x="1581" y="51"/>
                  </a:lnTo>
                  <a:lnTo>
                    <a:pt x="77" y="1274"/>
                  </a:lnTo>
                  <a:lnTo>
                    <a:pt x="26" y="1376"/>
                  </a:lnTo>
                  <a:lnTo>
                    <a:pt x="1" y="1478"/>
                  </a:lnTo>
                  <a:lnTo>
                    <a:pt x="1" y="2294"/>
                  </a:lnTo>
                  <a:lnTo>
                    <a:pt x="1" y="2396"/>
                  </a:lnTo>
                  <a:lnTo>
                    <a:pt x="77" y="2472"/>
                  </a:lnTo>
                  <a:lnTo>
                    <a:pt x="154" y="2549"/>
                  </a:lnTo>
                  <a:lnTo>
                    <a:pt x="1734" y="2549"/>
                  </a:lnTo>
                  <a:lnTo>
                    <a:pt x="1810" y="2472"/>
                  </a:lnTo>
                  <a:lnTo>
                    <a:pt x="1861" y="2396"/>
                  </a:lnTo>
                  <a:lnTo>
                    <a:pt x="1887" y="2294"/>
                  </a:lnTo>
                  <a:lnTo>
                    <a:pt x="1861" y="2192"/>
                  </a:lnTo>
                  <a:lnTo>
                    <a:pt x="1810" y="2115"/>
                  </a:lnTo>
                  <a:lnTo>
                    <a:pt x="1734" y="2064"/>
                  </a:lnTo>
                  <a:lnTo>
                    <a:pt x="1632" y="2039"/>
                  </a:lnTo>
                  <a:lnTo>
                    <a:pt x="510" y="2039"/>
                  </a:lnTo>
                  <a:lnTo>
                    <a:pt x="510" y="1606"/>
                  </a:lnTo>
                  <a:lnTo>
                    <a:pt x="1836" y="510"/>
                  </a:lnTo>
                  <a:lnTo>
                    <a:pt x="9150" y="510"/>
                  </a:lnTo>
                  <a:lnTo>
                    <a:pt x="9150" y="2039"/>
                  </a:lnTo>
                  <a:lnTo>
                    <a:pt x="2830" y="2039"/>
                  </a:lnTo>
                  <a:lnTo>
                    <a:pt x="2753" y="2064"/>
                  </a:lnTo>
                  <a:lnTo>
                    <a:pt x="2651" y="2115"/>
                  </a:lnTo>
                  <a:lnTo>
                    <a:pt x="2600" y="2192"/>
                  </a:lnTo>
                  <a:lnTo>
                    <a:pt x="2575" y="2294"/>
                  </a:lnTo>
                  <a:lnTo>
                    <a:pt x="2600" y="2396"/>
                  </a:lnTo>
                  <a:lnTo>
                    <a:pt x="2651" y="2472"/>
                  </a:lnTo>
                  <a:lnTo>
                    <a:pt x="2753" y="2549"/>
                  </a:lnTo>
                  <a:lnTo>
                    <a:pt x="4231" y="2549"/>
                  </a:lnTo>
                  <a:lnTo>
                    <a:pt x="4231" y="4792"/>
                  </a:lnTo>
                  <a:lnTo>
                    <a:pt x="2906" y="4792"/>
                  </a:lnTo>
                  <a:lnTo>
                    <a:pt x="2804" y="4817"/>
                  </a:lnTo>
                  <a:lnTo>
                    <a:pt x="2728" y="4868"/>
                  </a:lnTo>
                  <a:lnTo>
                    <a:pt x="2651" y="4944"/>
                  </a:lnTo>
                  <a:lnTo>
                    <a:pt x="2651" y="5046"/>
                  </a:lnTo>
                  <a:lnTo>
                    <a:pt x="2651" y="5148"/>
                  </a:lnTo>
                  <a:lnTo>
                    <a:pt x="2728" y="5225"/>
                  </a:lnTo>
                  <a:lnTo>
                    <a:pt x="2804" y="5276"/>
                  </a:lnTo>
                  <a:lnTo>
                    <a:pt x="2906" y="5301"/>
                  </a:lnTo>
                  <a:lnTo>
                    <a:pt x="9150" y="5301"/>
                  </a:lnTo>
                  <a:lnTo>
                    <a:pt x="9150" y="6142"/>
                  </a:lnTo>
                  <a:lnTo>
                    <a:pt x="8258" y="6142"/>
                  </a:lnTo>
                  <a:lnTo>
                    <a:pt x="8156" y="6168"/>
                  </a:lnTo>
                  <a:lnTo>
                    <a:pt x="8080" y="6219"/>
                  </a:lnTo>
                  <a:lnTo>
                    <a:pt x="8003" y="6295"/>
                  </a:lnTo>
                  <a:lnTo>
                    <a:pt x="8003" y="6397"/>
                  </a:lnTo>
                  <a:lnTo>
                    <a:pt x="8003" y="7187"/>
                  </a:lnTo>
                  <a:lnTo>
                    <a:pt x="7111" y="7187"/>
                  </a:lnTo>
                  <a:lnTo>
                    <a:pt x="7035" y="7264"/>
                  </a:lnTo>
                  <a:lnTo>
                    <a:pt x="6984" y="7340"/>
                  </a:lnTo>
                  <a:lnTo>
                    <a:pt x="6958" y="7442"/>
                  </a:lnTo>
                  <a:lnTo>
                    <a:pt x="6958" y="9022"/>
                  </a:lnTo>
                  <a:lnTo>
                    <a:pt x="4741" y="9022"/>
                  </a:lnTo>
                  <a:lnTo>
                    <a:pt x="4741" y="7442"/>
                  </a:lnTo>
                  <a:lnTo>
                    <a:pt x="4716" y="7340"/>
                  </a:lnTo>
                  <a:lnTo>
                    <a:pt x="4665" y="7264"/>
                  </a:lnTo>
                  <a:lnTo>
                    <a:pt x="4588" y="7187"/>
                  </a:lnTo>
                  <a:lnTo>
                    <a:pt x="1836" y="7187"/>
                  </a:lnTo>
                  <a:lnTo>
                    <a:pt x="510" y="5964"/>
                  </a:lnTo>
                  <a:lnTo>
                    <a:pt x="510" y="5301"/>
                  </a:lnTo>
                  <a:lnTo>
                    <a:pt x="1683" y="5301"/>
                  </a:lnTo>
                  <a:lnTo>
                    <a:pt x="1785" y="5276"/>
                  </a:lnTo>
                  <a:lnTo>
                    <a:pt x="1861" y="5225"/>
                  </a:lnTo>
                  <a:lnTo>
                    <a:pt x="1912" y="5148"/>
                  </a:lnTo>
                  <a:lnTo>
                    <a:pt x="1938" y="5046"/>
                  </a:lnTo>
                  <a:lnTo>
                    <a:pt x="1912" y="4944"/>
                  </a:lnTo>
                  <a:lnTo>
                    <a:pt x="1861" y="4868"/>
                  </a:lnTo>
                  <a:lnTo>
                    <a:pt x="1785" y="4817"/>
                  </a:lnTo>
                  <a:lnTo>
                    <a:pt x="1683" y="4792"/>
                  </a:lnTo>
                  <a:lnTo>
                    <a:pt x="256" y="4792"/>
                  </a:lnTo>
                  <a:lnTo>
                    <a:pt x="154" y="4817"/>
                  </a:lnTo>
                  <a:lnTo>
                    <a:pt x="77" y="4868"/>
                  </a:lnTo>
                  <a:lnTo>
                    <a:pt x="1" y="4944"/>
                  </a:lnTo>
                  <a:lnTo>
                    <a:pt x="1" y="5046"/>
                  </a:lnTo>
                  <a:lnTo>
                    <a:pt x="1" y="6066"/>
                  </a:lnTo>
                  <a:lnTo>
                    <a:pt x="1" y="6168"/>
                  </a:lnTo>
                  <a:lnTo>
                    <a:pt x="77" y="6244"/>
                  </a:lnTo>
                  <a:lnTo>
                    <a:pt x="1581" y="7620"/>
                  </a:lnTo>
                  <a:lnTo>
                    <a:pt x="1657" y="7671"/>
                  </a:lnTo>
                  <a:lnTo>
                    <a:pt x="1759" y="7697"/>
                  </a:lnTo>
                  <a:lnTo>
                    <a:pt x="4231" y="7697"/>
                  </a:lnTo>
                  <a:lnTo>
                    <a:pt x="4231" y="17076"/>
                  </a:lnTo>
                  <a:lnTo>
                    <a:pt x="4257" y="17178"/>
                  </a:lnTo>
                  <a:lnTo>
                    <a:pt x="4308" y="17254"/>
                  </a:lnTo>
                  <a:lnTo>
                    <a:pt x="4384" y="17305"/>
                  </a:lnTo>
                  <a:lnTo>
                    <a:pt x="4486" y="17331"/>
                  </a:lnTo>
                  <a:lnTo>
                    <a:pt x="7213" y="17331"/>
                  </a:lnTo>
                  <a:lnTo>
                    <a:pt x="7315" y="17305"/>
                  </a:lnTo>
                  <a:lnTo>
                    <a:pt x="7392" y="17254"/>
                  </a:lnTo>
                  <a:lnTo>
                    <a:pt x="7468" y="17178"/>
                  </a:lnTo>
                  <a:lnTo>
                    <a:pt x="7468" y="17076"/>
                  </a:lnTo>
                  <a:lnTo>
                    <a:pt x="7468" y="12055"/>
                  </a:lnTo>
                  <a:lnTo>
                    <a:pt x="7468" y="11953"/>
                  </a:lnTo>
                  <a:lnTo>
                    <a:pt x="7392" y="11877"/>
                  </a:lnTo>
                  <a:lnTo>
                    <a:pt x="7315" y="11826"/>
                  </a:lnTo>
                  <a:lnTo>
                    <a:pt x="7213" y="11800"/>
                  </a:lnTo>
                  <a:lnTo>
                    <a:pt x="7111" y="11826"/>
                  </a:lnTo>
                  <a:lnTo>
                    <a:pt x="7035" y="11877"/>
                  </a:lnTo>
                  <a:lnTo>
                    <a:pt x="6984" y="11953"/>
                  </a:lnTo>
                  <a:lnTo>
                    <a:pt x="6958" y="12055"/>
                  </a:lnTo>
                  <a:lnTo>
                    <a:pt x="6958" y="16821"/>
                  </a:lnTo>
                  <a:lnTo>
                    <a:pt x="4741" y="16821"/>
                  </a:lnTo>
                  <a:lnTo>
                    <a:pt x="4741" y="9532"/>
                  </a:lnTo>
                  <a:lnTo>
                    <a:pt x="6958" y="9532"/>
                  </a:lnTo>
                  <a:lnTo>
                    <a:pt x="6958" y="10857"/>
                  </a:lnTo>
                  <a:lnTo>
                    <a:pt x="6984" y="10959"/>
                  </a:lnTo>
                  <a:lnTo>
                    <a:pt x="7035" y="11036"/>
                  </a:lnTo>
                  <a:lnTo>
                    <a:pt x="7111" y="11087"/>
                  </a:lnTo>
                  <a:lnTo>
                    <a:pt x="7213" y="11112"/>
                  </a:lnTo>
                  <a:lnTo>
                    <a:pt x="7315" y="11087"/>
                  </a:lnTo>
                  <a:lnTo>
                    <a:pt x="7392" y="11036"/>
                  </a:lnTo>
                  <a:lnTo>
                    <a:pt x="7468" y="10959"/>
                  </a:lnTo>
                  <a:lnTo>
                    <a:pt x="7468" y="10857"/>
                  </a:lnTo>
                  <a:lnTo>
                    <a:pt x="7468" y="7697"/>
                  </a:lnTo>
                  <a:lnTo>
                    <a:pt x="8258" y="7697"/>
                  </a:lnTo>
                  <a:lnTo>
                    <a:pt x="8335" y="7671"/>
                  </a:lnTo>
                  <a:lnTo>
                    <a:pt x="8437" y="7620"/>
                  </a:lnTo>
                  <a:lnTo>
                    <a:pt x="8488" y="7544"/>
                  </a:lnTo>
                  <a:lnTo>
                    <a:pt x="8513" y="7442"/>
                  </a:lnTo>
                  <a:lnTo>
                    <a:pt x="8513" y="6652"/>
                  </a:lnTo>
                  <a:lnTo>
                    <a:pt x="9507" y="6652"/>
                  </a:lnTo>
                  <a:lnTo>
                    <a:pt x="9583" y="6576"/>
                  </a:lnTo>
                  <a:lnTo>
                    <a:pt x="9634" y="6499"/>
                  </a:lnTo>
                  <a:lnTo>
                    <a:pt x="9660" y="6397"/>
                  </a:lnTo>
                  <a:lnTo>
                    <a:pt x="9660" y="5046"/>
                  </a:lnTo>
                  <a:lnTo>
                    <a:pt x="9634" y="4944"/>
                  </a:lnTo>
                  <a:lnTo>
                    <a:pt x="9583" y="4868"/>
                  </a:lnTo>
                  <a:lnTo>
                    <a:pt x="9507" y="4817"/>
                  </a:lnTo>
                  <a:lnTo>
                    <a:pt x="9405" y="4792"/>
                  </a:lnTo>
                  <a:lnTo>
                    <a:pt x="7468" y="4792"/>
                  </a:lnTo>
                  <a:lnTo>
                    <a:pt x="7468" y="2549"/>
                  </a:lnTo>
                  <a:lnTo>
                    <a:pt x="9507" y="2549"/>
                  </a:lnTo>
                  <a:lnTo>
                    <a:pt x="9583" y="2472"/>
                  </a:lnTo>
                  <a:lnTo>
                    <a:pt x="9634" y="2396"/>
                  </a:lnTo>
                  <a:lnTo>
                    <a:pt x="9660" y="2294"/>
                  </a:lnTo>
                  <a:lnTo>
                    <a:pt x="9660" y="255"/>
                  </a:lnTo>
                  <a:lnTo>
                    <a:pt x="9634" y="153"/>
                  </a:lnTo>
                  <a:lnTo>
                    <a:pt x="9583" y="77"/>
                  </a:lnTo>
                  <a:lnTo>
                    <a:pt x="9507" y="26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8"/>
            <p:cNvSpPr/>
            <p:nvPr/>
          </p:nvSpPr>
          <p:spPr>
            <a:xfrm>
              <a:off x="6429950" y="3393650"/>
              <a:ext cx="29975" cy="12750"/>
            </a:xfrm>
            <a:custGeom>
              <a:avLst/>
              <a:gdLst/>
              <a:ahLst/>
              <a:cxnLst/>
              <a:rect l="l" t="t" r="r" b="b"/>
              <a:pathLst>
                <a:path w="1199" h="510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6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57"/>
                  </a:lnTo>
                  <a:lnTo>
                    <a:pt x="77" y="433"/>
                  </a:lnTo>
                  <a:lnTo>
                    <a:pt x="154" y="484"/>
                  </a:lnTo>
                  <a:lnTo>
                    <a:pt x="256" y="510"/>
                  </a:lnTo>
                  <a:lnTo>
                    <a:pt x="944" y="510"/>
                  </a:lnTo>
                  <a:lnTo>
                    <a:pt x="1046" y="484"/>
                  </a:lnTo>
                  <a:lnTo>
                    <a:pt x="1122" y="433"/>
                  </a:lnTo>
                  <a:lnTo>
                    <a:pt x="1173" y="357"/>
                  </a:lnTo>
                  <a:lnTo>
                    <a:pt x="1199" y="255"/>
                  </a:lnTo>
                  <a:lnTo>
                    <a:pt x="1173" y="153"/>
                  </a:lnTo>
                  <a:lnTo>
                    <a:pt x="1122" y="76"/>
                  </a:lnTo>
                  <a:lnTo>
                    <a:pt x="1046" y="26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8"/>
            <p:cNvSpPr/>
            <p:nvPr/>
          </p:nvSpPr>
          <p:spPr>
            <a:xfrm>
              <a:off x="6429950" y="3415950"/>
              <a:ext cx="29975" cy="12750"/>
            </a:xfrm>
            <a:custGeom>
              <a:avLst/>
              <a:gdLst/>
              <a:ahLst/>
              <a:cxnLst/>
              <a:rect l="l" t="t" r="r" b="b"/>
              <a:pathLst>
                <a:path w="1199" h="510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6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57"/>
                  </a:lnTo>
                  <a:lnTo>
                    <a:pt x="77" y="433"/>
                  </a:lnTo>
                  <a:lnTo>
                    <a:pt x="154" y="484"/>
                  </a:lnTo>
                  <a:lnTo>
                    <a:pt x="256" y="510"/>
                  </a:lnTo>
                  <a:lnTo>
                    <a:pt x="944" y="510"/>
                  </a:lnTo>
                  <a:lnTo>
                    <a:pt x="1046" y="484"/>
                  </a:lnTo>
                  <a:lnTo>
                    <a:pt x="1122" y="433"/>
                  </a:lnTo>
                  <a:lnTo>
                    <a:pt x="1173" y="357"/>
                  </a:lnTo>
                  <a:lnTo>
                    <a:pt x="1199" y="255"/>
                  </a:lnTo>
                  <a:lnTo>
                    <a:pt x="1173" y="153"/>
                  </a:lnTo>
                  <a:lnTo>
                    <a:pt x="1122" y="76"/>
                  </a:lnTo>
                  <a:lnTo>
                    <a:pt x="1046" y="26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8"/>
            <p:cNvSpPr/>
            <p:nvPr/>
          </p:nvSpPr>
          <p:spPr>
            <a:xfrm>
              <a:off x="6429950" y="3568225"/>
              <a:ext cx="29975" cy="12750"/>
            </a:xfrm>
            <a:custGeom>
              <a:avLst/>
              <a:gdLst/>
              <a:ahLst/>
              <a:cxnLst/>
              <a:rect l="l" t="t" r="r" b="b"/>
              <a:pathLst>
                <a:path w="1199" h="510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57"/>
                  </a:lnTo>
                  <a:lnTo>
                    <a:pt x="77" y="433"/>
                  </a:lnTo>
                  <a:lnTo>
                    <a:pt x="154" y="484"/>
                  </a:lnTo>
                  <a:lnTo>
                    <a:pt x="256" y="510"/>
                  </a:lnTo>
                  <a:lnTo>
                    <a:pt x="944" y="510"/>
                  </a:lnTo>
                  <a:lnTo>
                    <a:pt x="1046" y="484"/>
                  </a:lnTo>
                  <a:lnTo>
                    <a:pt x="1122" y="433"/>
                  </a:lnTo>
                  <a:lnTo>
                    <a:pt x="1173" y="357"/>
                  </a:lnTo>
                  <a:lnTo>
                    <a:pt x="1199" y="255"/>
                  </a:lnTo>
                  <a:lnTo>
                    <a:pt x="1173" y="153"/>
                  </a:lnTo>
                  <a:lnTo>
                    <a:pt x="1122" y="77"/>
                  </a:lnTo>
                  <a:lnTo>
                    <a:pt x="1046" y="26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8"/>
            <p:cNvSpPr/>
            <p:nvPr/>
          </p:nvSpPr>
          <p:spPr>
            <a:xfrm>
              <a:off x="6429950" y="3590525"/>
              <a:ext cx="29975" cy="12750"/>
            </a:xfrm>
            <a:custGeom>
              <a:avLst/>
              <a:gdLst/>
              <a:ahLst/>
              <a:cxnLst/>
              <a:rect l="l" t="t" r="r" b="b"/>
              <a:pathLst>
                <a:path w="1199" h="510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57"/>
                  </a:lnTo>
                  <a:lnTo>
                    <a:pt x="77" y="433"/>
                  </a:lnTo>
                  <a:lnTo>
                    <a:pt x="154" y="484"/>
                  </a:lnTo>
                  <a:lnTo>
                    <a:pt x="256" y="510"/>
                  </a:lnTo>
                  <a:lnTo>
                    <a:pt x="944" y="510"/>
                  </a:lnTo>
                  <a:lnTo>
                    <a:pt x="1046" y="484"/>
                  </a:lnTo>
                  <a:lnTo>
                    <a:pt x="1122" y="433"/>
                  </a:lnTo>
                  <a:lnTo>
                    <a:pt x="1173" y="357"/>
                  </a:lnTo>
                  <a:lnTo>
                    <a:pt x="1199" y="255"/>
                  </a:lnTo>
                  <a:lnTo>
                    <a:pt x="1173" y="153"/>
                  </a:lnTo>
                  <a:lnTo>
                    <a:pt x="1122" y="77"/>
                  </a:lnTo>
                  <a:lnTo>
                    <a:pt x="1046" y="26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8"/>
            <p:cNvSpPr/>
            <p:nvPr/>
          </p:nvSpPr>
          <p:spPr>
            <a:xfrm>
              <a:off x="6429950" y="3612825"/>
              <a:ext cx="29975" cy="12750"/>
            </a:xfrm>
            <a:custGeom>
              <a:avLst/>
              <a:gdLst/>
              <a:ahLst/>
              <a:cxnLst/>
              <a:rect l="l" t="t" r="r" b="b"/>
              <a:pathLst>
                <a:path w="1199" h="510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57"/>
                  </a:lnTo>
                  <a:lnTo>
                    <a:pt x="77" y="433"/>
                  </a:lnTo>
                  <a:lnTo>
                    <a:pt x="154" y="484"/>
                  </a:lnTo>
                  <a:lnTo>
                    <a:pt x="256" y="510"/>
                  </a:lnTo>
                  <a:lnTo>
                    <a:pt x="944" y="510"/>
                  </a:lnTo>
                  <a:lnTo>
                    <a:pt x="1046" y="484"/>
                  </a:lnTo>
                  <a:lnTo>
                    <a:pt x="1122" y="433"/>
                  </a:lnTo>
                  <a:lnTo>
                    <a:pt x="1173" y="357"/>
                  </a:lnTo>
                  <a:lnTo>
                    <a:pt x="1199" y="255"/>
                  </a:lnTo>
                  <a:lnTo>
                    <a:pt x="1173" y="153"/>
                  </a:lnTo>
                  <a:lnTo>
                    <a:pt x="1122" y="77"/>
                  </a:lnTo>
                  <a:lnTo>
                    <a:pt x="1046" y="26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8"/>
            <p:cNvSpPr/>
            <p:nvPr/>
          </p:nvSpPr>
          <p:spPr>
            <a:xfrm>
              <a:off x="6429950" y="3643400"/>
              <a:ext cx="29975" cy="12775"/>
            </a:xfrm>
            <a:custGeom>
              <a:avLst/>
              <a:gdLst/>
              <a:ahLst/>
              <a:cxnLst/>
              <a:rect l="l" t="t" r="r" b="b"/>
              <a:pathLst>
                <a:path w="1199" h="511" extrusionOk="0">
                  <a:moveTo>
                    <a:pt x="256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57"/>
                  </a:lnTo>
                  <a:lnTo>
                    <a:pt x="77" y="434"/>
                  </a:lnTo>
                  <a:lnTo>
                    <a:pt x="154" y="485"/>
                  </a:lnTo>
                  <a:lnTo>
                    <a:pt x="256" y="510"/>
                  </a:lnTo>
                  <a:lnTo>
                    <a:pt x="944" y="510"/>
                  </a:lnTo>
                  <a:lnTo>
                    <a:pt x="1046" y="485"/>
                  </a:lnTo>
                  <a:lnTo>
                    <a:pt x="1122" y="434"/>
                  </a:lnTo>
                  <a:lnTo>
                    <a:pt x="1173" y="357"/>
                  </a:lnTo>
                  <a:lnTo>
                    <a:pt x="1199" y="255"/>
                  </a:lnTo>
                  <a:lnTo>
                    <a:pt x="1173" y="153"/>
                  </a:lnTo>
                  <a:lnTo>
                    <a:pt x="1122" y="77"/>
                  </a:lnTo>
                  <a:lnTo>
                    <a:pt x="1046" y="26"/>
                  </a:lnTo>
                  <a:lnTo>
                    <a:pt x="9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126;p68">
            <a:extLst>
              <a:ext uri="{FF2B5EF4-FFF2-40B4-BE49-F238E27FC236}">
                <a16:creationId xmlns:a16="http://schemas.microsoft.com/office/drawing/2014/main" id="{60F1BFAD-8C7F-3529-1D77-ED75DA63A530}"/>
              </a:ext>
            </a:extLst>
          </p:cNvPr>
          <p:cNvSpPr/>
          <p:nvPr/>
        </p:nvSpPr>
        <p:spPr>
          <a:xfrm>
            <a:off x="5655606" y="2999743"/>
            <a:ext cx="786300" cy="683412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129;p68">
            <a:extLst>
              <a:ext uri="{FF2B5EF4-FFF2-40B4-BE49-F238E27FC236}">
                <a16:creationId xmlns:a16="http://schemas.microsoft.com/office/drawing/2014/main" id="{A4C171DE-A2BE-3E49-75D1-A1162DF4DC15}"/>
              </a:ext>
            </a:extLst>
          </p:cNvPr>
          <p:cNvCxnSpPr>
            <a:cxnSpLocks/>
            <a:stCxn id="1127" idx="3"/>
            <a:endCxn id="17" idx="1"/>
          </p:cNvCxnSpPr>
          <p:nvPr/>
        </p:nvCxnSpPr>
        <p:spPr>
          <a:xfrm>
            <a:off x="4872718" y="2780750"/>
            <a:ext cx="782888" cy="560699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126;p68">
            <a:extLst>
              <a:ext uri="{FF2B5EF4-FFF2-40B4-BE49-F238E27FC236}">
                <a16:creationId xmlns:a16="http://schemas.microsoft.com/office/drawing/2014/main" id="{EB506B38-FE93-ECFD-3533-3163CF38922F}"/>
              </a:ext>
            </a:extLst>
          </p:cNvPr>
          <p:cNvSpPr/>
          <p:nvPr/>
        </p:nvSpPr>
        <p:spPr>
          <a:xfrm>
            <a:off x="5666057" y="3841468"/>
            <a:ext cx="786300" cy="683412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Google Shape;1129;p68">
            <a:extLst>
              <a:ext uri="{FF2B5EF4-FFF2-40B4-BE49-F238E27FC236}">
                <a16:creationId xmlns:a16="http://schemas.microsoft.com/office/drawing/2014/main" id="{389DCEA6-B79D-F796-2F09-A59A3158560D}"/>
              </a:ext>
            </a:extLst>
          </p:cNvPr>
          <p:cNvCxnSpPr>
            <a:cxnSpLocks/>
            <a:stCxn id="1127" idx="3"/>
            <a:endCxn id="19" idx="1"/>
          </p:cNvCxnSpPr>
          <p:nvPr/>
        </p:nvCxnSpPr>
        <p:spPr>
          <a:xfrm>
            <a:off x="4872718" y="2780750"/>
            <a:ext cx="793339" cy="140242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oogle Shape;493;p45">
            <a:extLst>
              <a:ext uri="{FF2B5EF4-FFF2-40B4-BE49-F238E27FC236}">
                <a16:creationId xmlns:a16="http://schemas.microsoft.com/office/drawing/2014/main" id="{85922F32-7E14-E2C6-81F0-703902E09E0C}"/>
              </a:ext>
            </a:extLst>
          </p:cNvPr>
          <p:cNvGrpSpPr/>
          <p:nvPr/>
        </p:nvGrpSpPr>
        <p:grpSpPr>
          <a:xfrm>
            <a:off x="5842911" y="3145043"/>
            <a:ext cx="426275" cy="433275"/>
            <a:chOff x="6206325" y="1270025"/>
            <a:chExt cx="426275" cy="433275"/>
          </a:xfrm>
        </p:grpSpPr>
        <p:sp>
          <p:nvSpPr>
            <p:cNvPr id="24" name="Google Shape;494;p45">
              <a:extLst>
                <a:ext uri="{FF2B5EF4-FFF2-40B4-BE49-F238E27FC236}">
                  <a16:creationId xmlns:a16="http://schemas.microsoft.com/office/drawing/2014/main" id="{3093C733-D051-2555-0A39-335842C8AE5D}"/>
                </a:ext>
              </a:extLst>
            </p:cNvPr>
            <p:cNvSpPr/>
            <p:nvPr/>
          </p:nvSpPr>
          <p:spPr>
            <a:xfrm>
              <a:off x="6505775" y="1431200"/>
              <a:ext cx="126825" cy="124275"/>
            </a:xfrm>
            <a:custGeom>
              <a:avLst/>
              <a:gdLst/>
              <a:ahLst/>
              <a:cxnLst/>
              <a:rect l="l" t="t" r="r" b="b"/>
              <a:pathLst>
                <a:path w="5073" h="4971" extrusionOk="0">
                  <a:moveTo>
                    <a:pt x="255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1" y="256"/>
                  </a:lnTo>
                  <a:lnTo>
                    <a:pt x="26" y="358"/>
                  </a:lnTo>
                  <a:lnTo>
                    <a:pt x="77" y="434"/>
                  </a:lnTo>
                  <a:lnTo>
                    <a:pt x="4639" y="4894"/>
                  </a:lnTo>
                  <a:lnTo>
                    <a:pt x="4716" y="4945"/>
                  </a:lnTo>
                  <a:lnTo>
                    <a:pt x="4818" y="4971"/>
                  </a:lnTo>
                  <a:lnTo>
                    <a:pt x="4894" y="4945"/>
                  </a:lnTo>
                  <a:lnTo>
                    <a:pt x="4996" y="4894"/>
                  </a:lnTo>
                  <a:lnTo>
                    <a:pt x="5047" y="4792"/>
                  </a:lnTo>
                  <a:lnTo>
                    <a:pt x="5072" y="4716"/>
                  </a:lnTo>
                  <a:lnTo>
                    <a:pt x="5047" y="4614"/>
                  </a:lnTo>
                  <a:lnTo>
                    <a:pt x="4996" y="4537"/>
                  </a:lnTo>
                  <a:lnTo>
                    <a:pt x="434" y="77"/>
                  </a:lnTo>
                  <a:lnTo>
                    <a:pt x="357" y="26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95;p45">
              <a:extLst>
                <a:ext uri="{FF2B5EF4-FFF2-40B4-BE49-F238E27FC236}">
                  <a16:creationId xmlns:a16="http://schemas.microsoft.com/office/drawing/2014/main" id="{95A7263C-5018-EFDC-B7CC-BB1027C8997B}"/>
                </a:ext>
              </a:extLst>
            </p:cNvPr>
            <p:cNvSpPr/>
            <p:nvPr/>
          </p:nvSpPr>
          <p:spPr>
            <a:xfrm>
              <a:off x="6340750" y="1270025"/>
              <a:ext cx="112175" cy="109600"/>
            </a:xfrm>
            <a:custGeom>
              <a:avLst/>
              <a:gdLst/>
              <a:ahLst/>
              <a:cxnLst/>
              <a:rect l="l" t="t" r="r" b="b"/>
              <a:pathLst>
                <a:path w="4487" h="4384" extrusionOk="0">
                  <a:moveTo>
                    <a:pt x="154" y="0"/>
                  </a:moveTo>
                  <a:lnTo>
                    <a:pt x="77" y="76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57"/>
                  </a:lnTo>
                  <a:lnTo>
                    <a:pt x="77" y="433"/>
                  </a:lnTo>
                  <a:lnTo>
                    <a:pt x="4053" y="4307"/>
                  </a:lnTo>
                  <a:lnTo>
                    <a:pt x="4129" y="4358"/>
                  </a:lnTo>
                  <a:lnTo>
                    <a:pt x="4231" y="4384"/>
                  </a:lnTo>
                  <a:lnTo>
                    <a:pt x="4333" y="4358"/>
                  </a:lnTo>
                  <a:lnTo>
                    <a:pt x="4410" y="4307"/>
                  </a:lnTo>
                  <a:lnTo>
                    <a:pt x="4461" y="4231"/>
                  </a:lnTo>
                  <a:lnTo>
                    <a:pt x="4486" y="4129"/>
                  </a:lnTo>
                  <a:lnTo>
                    <a:pt x="4461" y="4027"/>
                  </a:lnTo>
                  <a:lnTo>
                    <a:pt x="4410" y="3950"/>
                  </a:lnTo>
                  <a:lnTo>
                    <a:pt x="434" y="7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96;p45">
              <a:extLst>
                <a:ext uri="{FF2B5EF4-FFF2-40B4-BE49-F238E27FC236}">
                  <a16:creationId xmlns:a16="http://schemas.microsoft.com/office/drawing/2014/main" id="{A1970D61-4724-7916-024C-06A0E2D4F913}"/>
                </a:ext>
              </a:extLst>
            </p:cNvPr>
            <p:cNvSpPr/>
            <p:nvPr/>
          </p:nvSpPr>
          <p:spPr>
            <a:xfrm>
              <a:off x="6267475" y="1481550"/>
              <a:ext cx="352375" cy="133175"/>
            </a:xfrm>
            <a:custGeom>
              <a:avLst/>
              <a:gdLst/>
              <a:ahLst/>
              <a:cxnLst/>
              <a:rect l="l" t="t" r="r" b="b"/>
              <a:pathLst>
                <a:path w="14095" h="5327" extrusionOk="0">
                  <a:moveTo>
                    <a:pt x="1759" y="3543"/>
                  </a:moveTo>
                  <a:lnTo>
                    <a:pt x="1759" y="4817"/>
                  </a:lnTo>
                  <a:lnTo>
                    <a:pt x="511" y="4817"/>
                  </a:lnTo>
                  <a:lnTo>
                    <a:pt x="511" y="3543"/>
                  </a:lnTo>
                  <a:close/>
                  <a:moveTo>
                    <a:pt x="11470" y="3110"/>
                  </a:moveTo>
                  <a:lnTo>
                    <a:pt x="13203" y="4817"/>
                  </a:lnTo>
                  <a:lnTo>
                    <a:pt x="10781" y="4817"/>
                  </a:lnTo>
                  <a:lnTo>
                    <a:pt x="10807" y="4588"/>
                  </a:lnTo>
                  <a:lnTo>
                    <a:pt x="10858" y="4358"/>
                  </a:lnTo>
                  <a:lnTo>
                    <a:pt x="10909" y="4129"/>
                  </a:lnTo>
                  <a:lnTo>
                    <a:pt x="10985" y="3900"/>
                  </a:lnTo>
                  <a:lnTo>
                    <a:pt x="11087" y="3696"/>
                  </a:lnTo>
                  <a:lnTo>
                    <a:pt x="11189" y="3492"/>
                  </a:lnTo>
                  <a:lnTo>
                    <a:pt x="11317" y="3288"/>
                  </a:lnTo>
                  <a:lnTo>
                    <a:pt x="11470" y="3110"/>
                  </a:lnTo>
                  <a:close/>
                  <a:moveTo>
                    <a:pt x="8921" y="0"/>
                  </a:moveTo>
                  <a:lnTo>
                    <a:pt x="8819" y="26"/>
                  </a:lnTo>
                  <a:lnTo>
                    <a:pt x="8743" y="77"/>
                  </a:lnTo>
                  <a:lnTo>
                    <a:pt x="8666" y="153"/>
                  </a:lnTo>
                  <a:lnTo>
                    <a:pt x="8666" y="255"/>
                  </a:lnTo>
                  <a:lnTo>
                    <a:pt x="8666" y="357"/>
                  </a:lnTo>
                  <a:lnTo>
                    <a:pt x="8743" y="434"/>
                  </a:lnTo>
                  <a:lnTo>
                    <a:pt x="11113" y="2753"/>
                  </a:lnTo>
                  <a:lnTo>
                    <a:pt x="10934" y="2982"/>
                  </a:lnTo>
                  <a:lnTo>
                    <a:pt x="10781" y="3212"/>
                  </a:lnTo>
                  <a:lnTo>
                    <a:pt x="10629" y="3466"/>
                  </a:lnTo>
                  <a:lnTo>
                    <a:pt x="10527" y="3721"/>
                  </a:lnTo>
                  <a:lnTo>
                    <a:pt x="10425" y="3976"/>
                  </a:lnTo>
                  <a:lnTo>
                    <a:pt x="10348" y="4257"/>
                  </a:lnTo>
                  <a:lnTo>
                    <a:pt x="10297" y="4537"/>
                  </a:lnTo>
                  <a:lnTo>
                    <a:pt x="10272" y="4817"/>
                  </a:lnTo>
                  <a:lnTo>
                    <a:pt x="2269" y="4817"/>
                  </a:lnTo>
                  <a:lnTo>
                    <a:pt x="2269" y="3288"/>
                  </a:lnTo>
                  <a:lnTo>
                    <a:pt x="2244" y="3212"/>
                  </a:lnTo>
                  <a:lnTo>
                    <a:pt x="2193" y="3110"/>
                  </a:lnTo>
                  <a:lnTo>
                    <a:pt x="2116" y="3059"/>
                  </a:lnTo>
                  <a:lnTo>
                    <a:pt x="2014" y="3033"/>
                  </a:lnTo>
                  <a:lnTo>
                    <a:pt x="511" y="3033"/>
                  </a:lnTo>
                  <a:lnTo>
                    <a:pt x="511" y="1912"/>
                  </a:lnTo>
                  <a:lnTo>
                    <a:pt x="485" y="1810"/>
                  </a:lnTo>
                  <a:lnTo>
                    <a:pt x="434" y="1733"/>
                  </a:lnTo>
                  <a:lnTo>
                    <a:pt x="358" y="1682"/>
                  </a:lnTo>
                  <a:lnTo>
                    <a:pt x="256" y="1657"/>
                  </a:lnTo>
                  <a:lnTo>
                    <a:pt x="154" y="1682"/>
                  </a:lnTo>
                  <a:lnTo>
                    <a:pt x="77" y="1733"/>
                  </a:lnTo>
                  <a:lnTo>
                    <a:pt x="26" y="1810"/>
                  </a:lnTo>
                  <a:lnTo>
                    <a:pt x="1" y="1912"/>
                  </a:lnTo>
                  <a:lnTo>
                    <a:pt x="1" y="5072"/>
                  </a:lnTo>
                  <a:lnTo>
                    <a:pt x="26" y="5174"/>
                  </a:lnTo>
                  <a:lnTo>
                    <a:pt x="77" y="5250"/>
                  </a:lnTo>
                  <a:lnTo>
                    <a:pt x="154" y="5301"/>
                  </a:lnTo>
                  <a:lnTo>
                    <a:pt x="256" y="5327"/>
                  </a:lnTo>
                  <a:lnTo>
                    <a:pt x="13840" y="5327"/>
                  </a:lnTo>
                  <a:lnTo>
                    <a:pt x="13916" y="5301"/>
                  </a:lnTo>
                  <a:lnTo>
                    <a:pt x="13967" y="5276"/>
                  </a:lnTo>
                  <a:lnTo>
                    <a:pt x="14018" y="5225"/>
                  </a:lnTo>
                  <a:lnTo>
                    <a:pt x="14069" y="5174"/>
                  </a:lnTo>
                  <a:lnTo>
                    <a:pt x="14095" y="5098"/>
                  </a:lnTo>
                  <a:lnTo>
                    <a:pt x="14069" y="5021"/>
                  </a:lnTo>
                  <a:lnTo>
                    <a:pt x="14044" y="4945"/>
                  </a:lnTo>
                  <a:lnTo>
                    <a:pt x="14018" y="4894"/>
                  </a:lnTo>
                  <a:lnTo>
                    <a:pt x="9099" y="77"/>
                  </a:lnTo>
                  <a:lnTo>
                    <a:pt x="8997" y="26"/>
                  </a:lnTo>
                  <a:lnTo>
                    <a:pt x="8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97;p45">
              <a:extLst>
                <a:ext uri="{FF2B5EF4-FFF2-40B4-BE49-F238E27FC236}">
                  <a16:creationId xmlns:a16="http://schemas.microsoft.com/office/drawing/2014/main" id="{7A3A76A2-8219-859A-6592-593FB5D7498E}"/>
                </a:ext>
              </a:extLst>
            </p:cNvPr>
            <p:cNvSpPr/>
            <p:nvPr/>
          </p:nvSpPr>
          <p:spPr>
            <a:xfrm>
              <a:off x="6267475" y="1270025"/>
              <a:ext cx="207750" cy="235750"/>
            </a:xfrm>
            <a:custGeom>
              <a:avLst/>
              <a:gdLst/>
              <a:ahLst/>
              <a:cxnLst/>
              <a:rect l="l" t="t" r="r" b="b"/>
              <a:pathLst>
                <a:path w="8310" h="9430" extrusionOk="0">
                  <a:moveTo>
                    <a:pt x="154" y="0"/>
                  </a:moveTo>
                  <a:lnTo>
                    <a:pt x="77" y="51"/>
                  </a:lnTo>
                  <a:lnTo>
                    <a:pt x="26" y="102"/>
                  </a:lnTo>
                  <a:lnTo>
                    <a:pt x="1" y="178"/>
                  </a:lnTo>
                  <a:lnTo>
                    <a:pt x="1" y="229"/>
                  </a:lnTo>
                  <a:lnTo>
                    <a:pt x="1" y="9175"/>
                  </a:lnTo>
                  <a:lnTo>
                    <a:pt x="26" y="9277"/>
                  </a:lnTo>
                  <a:lnTo>
                    <a:pt x="77" y="9379"/>
                  </a:lnTo>
                  <a:lnTo>
                    <a:pt x="154" y="9430"/>
                  </a:lnTo>
                  <a:lnTo>
                    <a:pt x="358" y="9430"/>
                  </a:lnTo>
                  <a:lnTo>
                    <a:pt x="434" y="9379"/>
                  </a:lnTo>
                  <a:lnTo>
                    <a:pt x="485" y="9277"/>
                  </a:lnTo>
                  <a:lnTo>
                    <a:pt x="511" y="9175"/>
                  </a:lnTo>
                  <a:lnTo>
                    <a:pt x="511" y="841"/>
                  </a:lnTo>
                  <a:lnTo>
                    <a:pt x="7876" y="8079"/>
                  </a:lnTo>
                  <a:lnTo>
                    <a:pt x="7978" y="8130"/>
                  </a:lnTo>
                  <a:lnTo>
                    <a:pt x="8156" y="8130"/>
                  </a:lnTo>
                  <a:lnTo>
                    <a:pt x="8233" y="8054"/>
                  </a:lnTo>
                  <a:lnTo>
                    <a:pt x="8309" y="7977"/>
                  </a:lnTo>
                  <a:lnTo>
                    <a:pt x="8309" y="7875"/>
                  </a:lnTo>
                  <a:lnTo>
                    <a:pt x="8309" y="7799"/>
                  </a:lnTo>
                  <a:lnTo>
                    <a:pt x="8233" y="7697"/>
                  </a:lnTo>
                  <a:lnTo>
                    <a:pt x="434" y="51"/>
                  </a:lnTo>
                  <a:lnTo>
                    <a:pt x="358" y="25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98;p45">
              <a:extLst>
                <a:ext uri="{FF2B5EF4-FFF2-40B4-BE49-F238E27FC236}">
                  <a16:creationId xmlns:a16="http://schemas.microsoft.com/office/drawing/2014/main" id="{45CA5474-9AAD-7AA3-6DD1-21362EC5D4AB}"/>
                </a:ext>
              </a:extLst>
            </p:cNvPr>
            <p:cNvSpPr/>
            <p:nvPr/>
          </p:nvSpPr>
          <p:spPr>
            <a:xfrm>
              <a:off x="6395550" y="1635100"/>
              <a:ext cx="40175" cy="68200"/>
            </a:xfrm>
            <a:custGeom>
              <a:avLst/>
              <a:gdLst/>
              <a:ahLst/>
              <a:cxnLst/>
              <a:rect l="l" t="t" r="r" b="b"/>
              <a:pathLst>
                <a:path w="1607" h="2728" extrusionOk="0">
                  <a:moveTo>
                    <a:pt x="816" y="510"/>
                  </a:moveTo>
                  <a:lnTo>
                    <a:pt x="918" y="536"/>
                  </a:lnTo>
                  <a:lnTo>
                    <a:pt x="1020" y="587"/>
                  </a:lnTo>
                  <a:lnTo>
                    <a:pt x="1096" y="689"/>
                  </a:lnTo>
                  <a:lnTo>
                    <a:pt x="1122" y="816"/>
                  </a:lnTo>
                  <a:lnTo>
                    <a:pt x="1122" y="1122"/>
                  </a:lnTo>
                  <a:lnTo>
                    <a:pt x="510" y="1122"/>
                  </a:lnTo>
                  <a:lnTo>
                    <a:pt x="510" y="816"/>
                  </a:lnTo>
                  <a:lnTo>
                    <a:pt x="536" y="689"/>
                  </a:lnTo>
                  <a:lnTo>
                    <a:pt x="587" y="587"/>
                  </a:lnTo>
                  <a:lnTo>
                    <a:pt x="689" y="536"/>
                  </a:lnTo>
                  <a:lnTo>
                    <a:pt x="816" y="510"/>
                  </a:lnTo>
                  <a:close/>
                  <a:moveTo>
                    <a:pt x="816" y="1"/>
                  </a:moveTo>
                  <a:lnTo>
                    <a:pt x="638" y="26"/>
                  </a:lnTo>
                  <a:lnTo>
                    <a:pt x="485" y="77"/>
                  </a:lnTo>
                  <a:lnTo>
                    <a:pt x="357" y="153"/>
                  </a:lnTo>
                  <a:lnTo>
                    <a:pt x="230" y="230"/>
                  </a:lnTo>
                  <a:lnTo>
                    <a:pt x="128" y="357"/>
                  </a:lnTo>
                  <a:lnTo>
                    <a:pt x="77" y="485"/>
                  </a:lnTo>
                  <a:lnTo>
                    <a:pt x="26" y="638"/>
                  </a:lnTo>
                  <a:lnTo>
                    <a:pt x="1" y="816"/>
                  </a:lnTo>
                  <a:lnTo>
                    <a:pt x="1" y="2473"/>
                  </a:lnTo>
                  <a:lnTo>
                    <a:pt x="26" y="2575"/>
                  </a:lnTo>
                  <a:lnTo>
                    <a:pt x="77" y="2651"/>
                  </a:lnTo>
                  <a:lnTo>
                    <a:pt x="153" y="2702"/>
                  </a:lnTo>
                  <a:lnTo>
                    <a:pt x="255" y="2728"/>
                  </a:lnTo>
                  <a:lnTo>
                    <a:pt x="357" y="2702"/>
                  </a:lnTo>
                  <a:lnTo>
                    <a:pt x="434" y="2651"/>
                  </a:lnTo>
                  <a:lnTo>
                    <a:pt x="485" y="2575"/>
                  </a:lnTo>
                  <a:lnTo>
                    <a:pt x="510" y="2473"/>
                  </a:lnTo>
                  <a:lnTo>
                    <a:pt x="510" y="1606"/>
                  </a:lnTo>
                  <a:lnTo>
                    <a:pt x="1122" y="1606"/>
                  </a:lnTo>
                  <a:lnTo>
                    <a:pt x="1122" y="2473"/>
                  </a:lnTo>
                  <a:lnTo>
                    <a:pt x="1122" y="2575"/>
                  </a:lnTo>
                  <a:lnTo>
                    <a:pt x="1173" y="2651"/>
                  </a:lnTo>
                  <a:lnTo>
                    <a:pt x="1275" y="2702"/>
                  </a:lnTo>
                  <a:lnTo>
                    <a:pt x="1351" y="2728"/>
                  </a:lnTo>
                  <a:lnTo>
                    <a:pt x="1453" y="2702"/>
                  </a:lnTo>
                  <a:lnTo>
                    <a:pt x="1555" y="2651"/>
                  </a:lnTo>
                  <a:lnTo>
                    <a:pt x="1606" y="2575"/>
                  </a:lnTo>
                  <a:lnTo>
                    <a:pt x="1606" y="2473"/>
                  </a:lnTo>
                  <a:lnTo>
                    <a:pt x="1606" y="816"/>
                  </a:lnTo>
                  <a:lnTo>
                    <a:pt x="1606" y="638"/>
                  </a:lnTo>
                  <a:lnTo>
                    <a:pt x="1555" y="485"/>
                  </a:lnTo>
                  <a:lnTo>
                    <a:pt x="1479" y="357"/>
                  </a:lnTo>
                  <a:lnTo>
                    <a:pt x="1377" y="230"/>
                  </a:lnTo>
                  <a:lnTo>
                    <a:pt x="1249" y="153"/>
                  </a:lnTo>
                  <a:lnTo>
                    <a:pt x="1122" y="77"/>
                  </a:lnTo>
                  <a:lnTo>
                    <a:pt x="969" y="26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99;p45">
              <a:extLst>
                <a:ext uri="{FF2B5EF4-FFF2-40B4-BE49-F238E27FC236}">
                  <a16:creationId xmlns:a16="http://schemas.microsoft.com/office/drawing/2014/main" id="{18A6E203-CEBE-8D0C-41F7-86E2BDE1FF4E}"/>
                </a:ext>
              </a:extLst>
            </p:cNvPr>
            <p:cNvSpPr/>
            <p:nvPr/>
          </p:nvSpPr>
          <p:spPr>
            <a:xfrm>
              <a:off x="6206325" y="1408275"/>
              <a:ext cx="40800" cy="68200"/>
            </a:xfrm>
            <a:custGeom>
              <a:avLst/>
              <a:gdLst/>
              <a:ahLst/>
              <a:cxnLst/>
              <a:rect l="l" t="t" r="r" b="b"/>
              <a:pathLst>
                <a:path w="1632" h="2728" extrusionOk="0">
                  <a:moveTo>
                    <a:pt x="816" y="510"/>
                  </a:moveTo>
                  <a:lnTo>
                    <a:pt x="918" y="536"/>
                  </a:lnTo>
                  <a:lnTo>
                    <a:pt x="1020" y="587"/>
                  </a:lnTo>
                  <a:lnTo>
                    <a:pt x="1096" y="689"/>
                  </a:lnTo>
                  <a:lnTo>
                    <a:pt x="1122" y="791"/>
                  </a:lnTo>
                  <a:lnTo>
                    <a:pt x="1096" y="918"/>
                  </a:lnTo>
                  <a:lnTo>
                    <a:pt x="1020" y="1020"/>
                  </a:lnTo>
                  <a:lnTo>
                    <a:pt x="918" y="1071"/>
                  </a:lnTo>
                  <a:lnTo>
                    <a:pt x="816" y="1096"/>
                  </a:lnTo>
                  <a:lnTo>
                    <a:pt x="510" y="1096"/>
                  </a:lnTo>
                  <a:lnTo>
                    <a:pt x="510" y="510"/>
                  </a:lnTo>
                  <a:close/>
                  <a:moveTo>
                    <a:pt x="816" y="1606"/>
                  </a:moveTo>
                  <a:lnTo>
                    <a:pt x="918" y="1632"/>
                  </a:lnTo>
                  <a:lnTo>
                    <a:pt x="1020" y="1708"/>
                  </a:lnTo>
                  <a:lnTo>
                    <a:pt x="1096" y="1784"/>
                  </a:lnTo>
                  <a:lnTo>
                    <a:pt x="1122" y="1912"/>
                  </a:lnTo>
                  <a:lnTo>
                    <a:pt x="1096" y="2039"/>
                  </a:lnTo>
                  <a:lnTo>
                    <a:pt x="1020" y="2116"/>
                  </a:lnTo>
                  <a:lnTo>
                    <a:pt x="918" y="2192"/>
                  </a:lnTo>
                  <a:lnTo>
                    <a:pt x="816" y="2218"/>
                  </a:lnTo>
                  <a:lnTo>
                    <a:pt x="510" y="2218"/>
                  </a:lnTo>
                  <a:lnTo>
                    <a:pt x="510" y="1606"/>
                  </a:lnTo>
                  <a:close/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2473"/>
                  </a:lnTo>
                  <a:lnTo>
                    <a:pt x="26" y="2575"/>
                  </a:lnTo>
                  <a:lnTo>
                    <a:pt x="77" y="2651"/>
                  </a:lnTo>
                  <a:lnTo>
                    <a:pt x="153" y="2702"/>
                  </a:lnTo>
                  <a:lnTo>
                    <a:pt x="255" y="2727"/>
                  </a:lnTo>
                  <a:lnTo>
                    <a:pt x="816" y="2727"/>
                  </a:lnTo>
                  <a:lnTo>
                    <a:pt x="969" y="2702"/>
                  </a:lnTo>
                  <a:lnTo>
                    <a:pt x="1122" y="2651"/>
                  </a:lnTo>
                  <a:lnTo>
                    <a:pt x="1274" y="2575"/>
                  </a:lnTo>
                  <a:lnTo>
                    <a:pt x="1376" y="2473"/>
                  </a:lnTo>
                  <a:lnTo>
                    <a:pt x="1478" y="2371"/>
                  </a:lnTo>
                  <a:lnTo>
                    <a:pt x="1555" y="2218"/>
                  </a:lnTo>
                  <a:lnTo>
                    <a:pt x="1606" y="2065"/>
                  </a:lnTo>
                  <a:lnTo>
                    <a:pt x="1631" y="1912"/>
                  </a:lnTo>
                  <a:lnTo>
                    <a:pt x="1606" y="1759"/>
                  </a:lnTo>
                  <a:lnTo>
                    <a:pt x="1555" y="1606"/>
                  </a:lnTo>
                  <a:lnTo>
                    <a:pt x="1478" y="1479"/>
                  </a:lnTo>
                  <a:lnTo>
                    <a:pt x="1402" y="1351"/>
                  </a:lnTo>
                  <a:lnTo>
                    <a:pt x="1478" y="1249"/>
                  </a:lnTo>
                  <a:lnTo>
                    <a:pt x="1555" y="1096"/>
                  </a:lnTo>
                  <a:lnTo>
                    <a:pt x="1606" y="969"/>
                  </a:lnTo>
                  <a:lnTo>
                    <a:pt x="1631" y="791"/>
                  </a:lnTo>
                  <a:lnTo>
                    <a:pt x="1606" y="638"/>
                  </a:lnTo>
                  <a:lnTo>
                    <a:pt x="1555" y="485"/>
                  </a:lnTo>
                  <a:lnTo>
                    <a:pt x="1478" y="357"/>
                  </a:lnTo>
                  <a:lnTo>
                    <a:pt x="1376" y="230"/>
                  </a:lnTo>
                  <a:lnTo>
                    <a:pt x="1274" y="128"/>
                  </a:lnTo>
                  <a:lnTo>
                    <a:pt x="1122" y="51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00;p45">
              <a:extLst>
                <a:ext uri="{FF2B5EF4-FFF2-40B4-BE49-F238E27FC236}">
                  <a16:creationId xmlns:a16="http://schemas.microsoft.com/office/drawing/2014/main" id="{C1A0434B-75D7-B038-5CC7-8394132743F5}"/>
                </a:ext>
              </a:extLst>
            </p:cNvPr>
            <p:cNvSpPr/>
            <p:nvPr/>
          </p:nvSpPr>
          <p:spPr>
            <a:xfrm>
              <a:off x="6465650" y="1361125"/>
              <a:ext cx="40800" cy="68200"/>
            </a:xfrm>
            <a:custGeom>
              <a:avLst/>
              <a:gdLst/>
              <a:ahLst/>
              <a:cxnLst/>
              <a:rect l="l" t="t" r="r" b="b"/>
              <a:pathLst>
                <a:path w="1632" h="2728" extrusionOk="0">
                  <a:moveTo>
                    <a:pt x="816" y="1"/>
                  </a:moveTo>
                  <a:lnTo>
                    <a:pt x="637" y="26"/>
                  </a:lnTo>
                  <a:lnTo>
                    <a:pt x="510" y="51"/>
                  </a:lnTo>
                  <a:lnTo>
                    <a:pt x="357" y="128"/>
                  </a:lnTo>
                  <a:lnTo>
                    <a:pt x="229" y="230"/>
                  </a:lnTo>
                  <a:lnTo>
                    <a:pt x="153" y="357"/>
                  </a:lnTo>
                  <a:lnTo>
                    <a:pt x="76" y="485"/>
                  </a:lnTo>
                  <a:lnTo>
                    <a:pt x="26" y="638"/>
                  </a:lnTo>
                  <a:lnTo>
                    <a:pt x="0" y="816"/>
                  </a:lnTo>
                  <a:lnTo>
                    <a:pt x="0" y="1912"/>
                  </a:lnTo>
                  <a:lnTo>
                    <a:pt x="26" y="2065"/>
                  </a:lnTo>
                  <a:lnTo>
                    <a:pt x="76" y="2218"/>
                  </a:lnTo>
                  <a:lnTo>
                    <a:pt x="153" y="2371"/>
                  </a:lnTo>
                  <a:lnTo>
                    <a:pt x="229" y="2473"/>
                  </a:lnTo>
                  <a:lnTo>
                    <a:pt x="357" y="2575"/>
                  </a:lnTo>
                  <a:lnTo>
                    <a:pt x="510" y="2651"/>
                  </a:lnTo>
                  <a:lnTo>
                    <a:pt x="637" y="2702"/>
                  </a:lnTo>
                  <a:lnTo>
                    <a:pt x="816" y="2728"/>
                  </a:lnTo>
                  <a:lnTo>
                    <a:pt x="968" y="2702"/>
                  </a:lnTo>
                  <a:lnTo>
                    <a:pt x="1121" y="2651"/>
                  </a:lnTo>
                  <a:lnTo>
                    <a:pt x="1274" y="2575"/>
                  </a:lnTo>
                  <a:lnTo>
                    <a:pt x="1376" y="2473"/>
                  </a:lnTo>
                  <a:lnTo>
                    <a:pt x="1478" y="2371"/>
                  </a:lnTo>
                  <a:lnTo>
                    <a:pt x="1555" y="2218"/>
                  </a:lnTo>
                  <a:lnTo>
                    <a:pt x="1606" y="2065"/>
                  </a:lnTo>
                  <a:lnTo>
                    <a:pt x="1631" y="1912"/>
                  </a:lnTo>
                  <a:lnTo>
                    <a:pt x="1606" y="1810"/>
                  </a:lnTo>
                  <a:lnTo>
                    <a:pt x="1555" y="1734"/>
                  </a:lnTo>
                  <a:lnTo>
                    <a:pt x="1453" y="1683"/>
                  </a:lnTo>
                  <a:lnTo>
                    <a:pt x="1376" y="1657"/>
                  </a:lnTo>
                  <a:lnTo>
                    <a:pt x="1274" y="1683"/>
                  </a:lnTo>
                  <a:lnTo>
                    <a:pt x="1198" y="1734"/>
                  </a:lnTo>
                  <a:lnTo>
                    <a:pt x="1121" y="1810"/>
                  </a:lnTo>
                  <a:lnTo>
                    <a:pt x="1121" y="1912"/>
                  </a:lnTo>
                  <a:lnTo>
                    <a:pt x="1096" y="2039"/>
                  </a:lnTo>
                  <a:lnTo>
                    <a:pt x="1019" y="2116"/>
                  </a:lnTo>
                  <a:lnTo>
                    <a:pt x="918" y="2192"/>
                  </a:lnTo>
                  <a:lnTo>
                    <a:pt x="816" y="2218"/>
                  </a:lnTo>
                  <a:lnTo>
                    <a:pt x="688" y="2192"/>
                  </a:lnTo>
                  <a:lnTo>
                    <a:pt x="612" y="2116"/>
                  </a:lnTo>
                  <a:lnTo>
                    <a:pt x="535" y="2039"/>
                  </a:lnTo>
                  <a:lnTo>
                    <a:pt x="510" y="1912"/>
                  </a:lnTo>
                  <a:lnTo>
                    <a:pt x="510" y="816"/>
                  </a:lnTo>
                  <a:lnTo>
                    <a:pt x="535" y="689"/>
                  </a:lnTo>
                  <a:lnTo>
                    <a:pt x="612" y="587"/>
                  </a:lnTo>
                  <a:lnTo>
                    <a:pt x="688" y="536"/>
                  </a:lnTo>
                  <a:lnTo>
                    <a:pt x="816" y="510"/>
                  </a:lnTo>
                  <a:lnTo>
                    <a:pt x="918" y="536"/>
                  </a:lnTo>
                  <a:lnTo>
                    <a:pt x="1019" y="587"/>
                  </a:lnTo>
                  <a:lnTo>
                    <a:pt x="1096" y="689"/>
                  </a:lnTo>
                  <a:lnTo>
                    <a:pt x="1121" y="816"/>
                  </a:lnTo>
                  <a:lnTo>
                    <a:pt x="1121" y="893"/>
                  </a:lnTo>
                  <a:lnTo>
                    <a:pt x="1198" y="994"/>
                  </a:lnTo>
                  <a:lnTo>
                    <a:pt x="1274" y="1045"/>
                  </a:lnTo>
                  <a:lnTo>
                    <a:pt x="1376" y="1071"/>
                  </a:lnTo>
                  <a:lnTo>
                    <a:pt x="1453" y="1045"/>
                  </a:lnTo>
                  <a:lnTo>
                    <a:pt x="1555" y="994"/>
                  </a:lnTo>
                  <a:lnTo>
                    <a:pt x="1606" y="893"/>
                  </a:lnTo>
                  <a:lnTo>
                    <a:pt x="1631" y="816"/>
                  </a:lnTo>
                  <a:lnTo>
                    <a:pt x="1606" y="638"/>
                  </a:lnTo>
                  <a:lnTo>
                    <a:pt x="1555" y="485"/>
                  </a:lnTo>
                  <a:lnTo>
                    <a:pt x="1478" y="357"/>
                  </a:lnTo>
                  <a:lnTo>
                    <a:pt x="1376" y="230"/>
                  </a:lnTo>
                  <a:lnTo>
                    <a:pt x="1274" y="128"/>
                  </a:lnTo>
                  <a:lnTo>
                    <a:pt x="1121" y="51"/>
                  </a:lnTo>
                  <a:lnTo>
                    <a:pt x="968" y="26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2" name="Google Shape;513;p45">
            <a:extLst>
              <a:ext uri="{FF2B5EF4-FFF2-40B4-BE49-F238E27FC236}">
                <a16:creationId xmlns:a16="http://schemas.microsoft.com/office/drawing/2014/main" id="{00D9DAB8-C432-147C-4B57-A972934865AF}"/>
              </a:ext>
            </a:extLst>
          </p:cNvPr>
          <p:cNvGrpSpPr/>
          <p:nvPr/>
        </p:nvGrpSpPr>
        <p:grpSpPr>
          <a:xfrm>
            <a:off x="5863311" y="4005956"/>
            <a:ext cx="359375" cy="433275"/>
            <a:chOff x="1021175" y="1961325"/>
            <a:chExt cx="359375" cy="433275"/>
          </a:xfrm>
        </p:grpSpPr>
        <p:sp>
          <p:nvSpPr>
            <p:cNvPr id="1163" name="Google Shape;514;p45">
              <a:extLst>
                <a:ext uri="{FF2B5EF4-FFF2-40B4-BE49-F238E27FC236}">
                  <a16:creationId xmlns:a16="http://schemas.microsoft.com/office/drawing/2014/main" id="{F1C7C7E9-99B9-BDEC-FC0D-C997AE1EBBCD}"/>
                </a:ext>
              </a:extLst>
            </p:cNvPr>
            <p:cNvSpPr/>
            <p:nvPr/>
          </p:nvSpPr>
          <p:spPr>
            <a:xfrm>
              <a:off x="1202125" y="1961325"/>
              <a:ext cx="164400" cy="89850"/>
            </a:xfrm>
            <a:custGeom>
              <a:avLst/>
              <a:gdLst/>
              <a:ahLst/>
              <a:cxnLst/>
              <a:rect l="l" t="t" r="r" b="b"/>
              <a:pathLst>
                <a:path w="6576" h="3594" extrusionOk="0">
                  <a:moveTo>
                    <a:pt x="153" y="0"/>
                  </a:move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26" y="332"/>
                  </a:lnTo>
                  <a:lnTo>
                    <a:pt x="77" y="434"/>
                  </a:lnTo>
                  <a:lnTo>
                    <a:pt x="153" y="485"/>
                  </a:lnTo>
                  <a:lnTo>
                    <a:pt x="255" y="510"/>
                  </a:lnTo>
                  <a:lnTo>
                    <a:pt x="6066" y="510"/>
                  </a:lnTo>
                  <a:lnTo>
                    <a:pt x="6066" y="1912"/>
                  </a:lnTo>
                  <a:lnTo>
                    <a:pt x="3008" y="1912"/>
                  </a:lnTo>
                  <a:lnTo>
                    <a:pt x="2906" y="1937"/>
                  </a:lnTo>
                  <a:lnTo>
                    <a:pt x="2829" y="1988"/>
                  </a:lnTo>
                  <a:lnTo>
                    <a:pt x="2778" y="2065"/>
                  </a:lnTo>
                  <a:lnTo>
                    <a:pt x="2753" y="2167"/>
                  </a:lnTo>
                  <a:lnTo>
                    <a:pt x="2753" y="3339"/>
                  </a:lnTo>
                  <a:lnTo>
                    <a:pt x="2778" y="3441"/>
                  </a:lnTo>
                  <a:lnTo>
                    <a:pt x="2829" y="3517"/>
                  </a:lnTo>
                  <a:lnTo>
                    <a:pt x="2906" y="3594"/>
                  </a:lnTo>
                  <a:lnTo>
                    <a:pt x="3110" y="3594"/>
                  </a:lnTo>
                  <a:lnTo>
                    <a:pt x="3186" y="3517"/>
                  </a:lnTo>
                  <a:lnTo>
                    <a:pt x="3237" y="3441"/>
                  </a:lnTo>
                  <a:lnTo>
                    <a:pt x="3263" y="3339"/>
                  </a:lnTo>
                  <a:lnTo>
                    <a:pt x="3263" y="2422"/>
                  </a:lnTo>
                  <a:lnTo>
                    <a:pt x="6321" y="2422"/>
                  </a:lnTo>
                  <a:lnTo>
                    <a:pt x="6423" y="2396"/>
                  </a:lnTo>
                  <a:lnTo>
                    <a:pt x="6499" y="2345"/>
                  </a:lnTo>
                  <a:lnTo>
                    <a:pt x="6576" y="2269"/>
                  </a:lnTo>
                  <a:lnTo>
                    <a:pt x="6576" y="2167"/>
                  </a:lnTo>
                  <a:lnTo>
                    <a:pt x="6576" y="255"/>
                  </a:lnTo>
                  <a:lnTo>
                    <a:pt x="6576" y="153"/>
                  </a:lnTo>
                  <a:lnTo>
                    <a:pt x="6499" y="77"/>
                  </a:lnTo>
                  <a:lnTo>
                    <a:pt x="6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515;p45">
              <a:extLst>
                <a:ext uri="{FF2B5EF4-FFF2-40B4-BE49-F238E27FC236}">
                  <a16:creationId xmlns:a16="http://schemas.microsoft.com/office/drawing/2014/main" id="{EE37946A-33A0-BFA1-B25C-99B88FF95E4E}"/>
                </a:ext>
              </a:extLst>
            </p:cNvPr>
            <p:cNvSpPr/>
            <p:nvPr/>
          </p:nvSpPr>
          <p:spPr>
            <a:xfrm>
              <a:off x="1270925" y="2068375"/>
              <a:ext cx="101975" cy="117250"/>
            </a:xfrm>
            <a:custGeom>
              <a:avLst/>
              <a:gdLst/>
              <a:ahLst/>
              <a:cxnLst/>
              <a:rect l="l" t="t" r="r" b="b"/>
              <a:pathLst>
                <a:path w="4079" h="4690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6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1" y="3619"/>
                  </a:lnTo>
                  <a:lnTo>
                    <a:pt x="26" y="3848"/>
                  </a:lnTo>
                  <a:lnTo>
                    <a:pt x="103" y="4052"/>
                  </a:lnTo>
                  <a:lnTo>
                    <a:pt x="179" y="4231"/>
                  </a:lnTo>
                  <a:lnTo>
                    <a:pt x="332" y="4384"/>
                  </a:lnTo>
                  <a:lnTo>
                    <a:pt x="485" y="4511"/>
                  </a:lnTo>
                  <a:lnTo>
                    <a:pt x="664" y="4613"/>
                  </a:lnTo>
                  <a:lnTo>
                    <a:pt x="867" y="4689"/>
                  </a:lnTo>
                  <a:lnTo>
                    <a:pt x="1301" y="4689"/>
                  </a:lnTo>
                  <a:lnTo>
                    <a:pt x="1505" y="4613"/>
                  </a:lnTo>
                  <a:lnTo>
                    <a:pt x="1683" y="4511"/>
                  </a:lnTo>
                  <a:lnTo>
                    <a:pt x="1836" y="4384"/>
                  </a:lnTo>
                  <a:lnTo>
                    <a:pt x="1963" y="4231"/>
                  </a:lnTo>
                  <a:lnTo>
                    <a:pt x="2065" y="4052"/>
                  </a:lnTo>
                  <a:lnTo>
                    <a:pt x="2142" y="3848"/>
                  </a:lnTo>
                  <a:lnTo>
                    <a:pt x="2167" y="3619"/>
                  </a:lnTo>
                  <a:lnTo>
                    <a:pt x="2167" y="2727"/>
                  </a:lnTo>
                  <a:lnTo>
                    <a:pt x="3569" y="2727"/>
                  </a:lnTo>
                  <a:lnTo>
                    <a:pt x="3569" y="2905"/>
                  </a:lnTo>
                  <a:lnTo>
                    <a:pt x="3594" y="3007"/>
                  </a:lnTo>
                  <a:lnTo>
                    <a:pt x="3645" y="3084"/>
                  </a:lnTo>
                  <a:lnTo>
                    <a:pt x="3722" y="3135"/>
                  </a:lnTo>
                  <a:lnTo>
                    <a:pt x="3824" y="3160"/>
                  </a:lnTo>
                  <a:lnTo>
                    <a:pt x="3926" y="3135"/>
                  </a:lnTo>
                  <a:lnTo>
                    <a:pt x="4002" y="3084"/>
                  </a:lnTo>
                  <a:lnTo>
                    <a:pt x="4053" y="3007"/>
                  </a:lnTo>
                  <a:lnTo>
                    <a:pt x="4079" y="2905"/>
                  </a:lnTo>
                  <a:lnTo>
                    <a:pt x="4079" y="2472"/>
                  </a:lnTo>
                  <a:lnTo>
                    <a:pt x="4053" y="2370"/>
                  </a:lnTo>
                  <a:lnTo>
                    <a:pt x="4002" y="2294"/>
                  </a:lnTo>
                  <a:lnTo>
                    <a:pt x="3926" y="2217"/>
                  </a:lnTo>
                  <a:lnTo>
                    <a:pt x="1810" y="2217"/>
                  </a:lnTo>
                  <a:lnTo>
                    <a:pt x="1734" y="2294"/>
                  </a:lnTo>
                  <a:lnTo>
                    <a:pt x="1658" y="2370"/>
                  </a:lnTo>
                  <a:lnTo>
                    <a:pt x="1658" y="2472"/>
                  </a:lnTo>
                  <a:lnTo>
                    <a:pt x="1658" y="3619"/>
                  </a:lnTo>
                  <a:lnTo>
                    <a:pt x="1632" y="3746"/>
                  </a:lnTo>
                  <a:lnTo>
                    <a:pt x="1607" y="3848"/>
                  </a:lnTo>
                  <a:lnTo>
                    <a:pt x="1556" y="3950"/>
                  </a:lnTo>
                  <a:lnTo>
                    <a:pt x="1479" y="4027"/>
                  </a:lnTo>
                  <a:lnTo>
                    <a:pt x="1403" y="4103"/>
                  </a:lnTo>
                  <a:lnTo>
                    <a:pt x="1301" y="4154"/>
                  </a:lnTo>
                  <a:lnTo>
                    <a:pt x="1199" y="4180"/>
                  </a:lnTo>
                  <a:lnTo>
                    <a:pt x="969" y="4180"/>
                  </a:lnTo>
                  <a:lnTo>
                    <a:pt x="867" y="4154"/>
                  </a:lnTo>
                  <a:lnTo>
                    <a:pt x="766" y="4103"/>
                  </a:lnTo>
                  <a:lnTo>
                    <a:pt x="689" y="4027"/>
                  </a:lnTo>
                  <a:lnTo>
                    <a:pt x="613" y="3950"/>
                  </a:lnTo>
                  <a:lnTo>
                    <a:pt x="562" y="3848"/>
                  </a:lnTo>
                  <a:lnTo>
                    <a:pt x="536" y="3746"/>
                  </a:lnTo>
                  <a:lnTo>
                    <a:pt x="511" y="3619"/>
                  </a:lnTo>
                  <a:lnTo>
                    <a:pt x="511" y="255"/>
                  </a:lnTo>
                  <a:lnTo>
                    <a:pt x="485" y="153"/>
                  </a:lnTo>
                  <a:lnTo>
                    <a:pt x="434" y="76"/>
                  </a:lnTo>
                  <a:lnTo>
                    <a:pt x="358" y="2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516;p45">
              <a:extLst>
                <a:ext uri="{FF2B5EF4-FFF2-40B4-BE49-F238E27FC236}">
                  <a16:creationId xmlns:a16="http://schemas.microsoft.com/office/drawing/2014/main" id="{75BE6832-A346-5039-AFEE-8D21E0CBAB6F}"/>
                </a:ext>
              </a:extLst>
            </p:cNvPr>
            <p:cNvSpPr/>
            <p:nvPr/>
          </p:nvSpPr>
          <p:spPr>
            <a:xfrm>
              <a:off x="1021175" y="1961325"/>
              <a:ext cx="350450" cy="272725"/>
            </a:xfrm>
            <a:custGeom>
              <a:avLst/>
              <a:gdLst/>
              <a:ahLst/>
              <a:cxnLst/>
              <a:rect l="l" t="t" r="r" b="b"/>
              <a:pathLst>
                <a:path w="14018" h="10909" extrusionOk="0">
                  <a:moveTo>
                    <a:pt x="4741" y="0"/>
                  </a:moveTo>
                  <a:lnTo>
                    <a:pt x="4231" y="26"/>
                  </a:lnTo>
                  <a:lnTo>
                    <a:pt x="3721" y="102"/>
                  </a:lnTo>
                  <a:lnTo>
                    <a:pt x="3237" y="230"/>
                  </a:lnTo>
                  <a:lnTo>
                    <a:pt x="2778" y="434"/>
                  </a:lnTo>
                  <a:lnTo>
                    <a:pt x="2320" y="663"/>
                  </a:lnTo>
                  <a:lnTo>
                    <a:pt x="1912" y="943"/>
                  </a:lnTo>
                  <a:lnTo>
                    <a:pt x="1530" y="1275"/>
                  </a:lnTo>
                  <a:lnTo>
                    <a:pt x="1173" y="1631"/>
                  </a:lnTo>
                  <a:lnTo>
                    <a:pt x="51" y="2982"/>
                  </a:lnTo>
                  <a:lnTo>
                    <a:pt x="0" y="3084"/>
                  </a:lnTo>
                  <a:lnTo>
                    <a:pt x="0" y="3186"/>
                  </a:lnTo>
                  <a:lnTo>
                    <a:pt x="26" y="3263"/>
                  </a:lnTo>
                  <a:lnTo>
                    <a:pt x="77" y="3339"/>
                  </a:lnTo>
                  <a:lnTo>
                    <a:pt x="1555" y="4588"/>
                  </a:lnTo>
                  <a:lnTo>
                    <a:pt x="1632" y="4639"/>
                  </a:lnTo>
                  <a:lnTo>
                    <a:pt x="1733" y="4639"/>
                  </a:lnTo>
                  <a:lnTo>
                    <a:pt x="1835" y="4613"/>
                  </a:lnTo>
                  <a:lnTo>
                    <a:pt x="1912" y="4537"/>
                  </a:lnTo>
                  <a:lnTo>
                    <a:pt x="3033" y="3212"/>
                  </a:lnTo>
                  <a:lnTo>
                    <a:pt x="3186" y="3059"/>
                  </a:lnTo>
                  <a:lnTo>
                    <a:pt x="3339" y="2906"/>
                  </a:lnTo>
                  <a:lnTo>
                    <a:pt x="3492" y="2804"/>
                  </a:lnTo>
                  <a:lnTo>
                    <a:pt x="3670" y="2702"/>
                  </a:lnTo>
                  <a:lnTo>
                    <a:pt x="3849" y="2600"/>
                  </a:lnTo>
                  <a:lnTo>
                    <a:pt x="4027" y="2523"/>
                  </a:lnTo>
                  <a:lnTo>
                    <a:pt x="4231" y="2473"/>
                  </a:lnTo>
                  <a:lnTo>
                    <a:pt x="4409" y="2447"/>
                  </a:lnTo>
                  <a:lnTo>
                    <a:pt x="4409" y="3288"/>
                  </a:lnTo>
                  <a:lnTo>
                    <a:pt x="4384" y="4002"/>
                  </a:lnTo>
                  <a:lnTo>
                    <a:pt x="4308" y="4715"/>
                  </a:lnTo>
                  <a:lnTo>
                    <a:pt x="4155" y="5429"/>
                  </a:lnTo>
                  <a:lnTo>
                    <a:pt x="3951" y="6092"/>
                  </a:lnTo>
                  <a:lnTo>
                    <a:pt x="3696" y="6780"/>
                  </a:lnTo>
                  <a:lnTo>
                    <a:pt x="3390" y="7417"/>
                  </a:lnTo>
                  <a:lnTo>
                    <a:pt x="3033" y="8028"/>
                  </a:lnTo>
                  <a:lnTo>
                    <a:pt x="2600" y="8615"/>
                  </a:lnTo>
                  <a:lnTo>
                    <a:pt x="2065" y="9328"/>
                  </a:lnTo>
                  <a:lnTo>
                    <a:pt x="2039" y="9405"/>
                  </a:lnTo>
                  <a:lnTo>
                    <a:pt x="2014" y="9507"/>
                  </a:lnTo>
                  <a:lnTo>
                    <a:pt x="2065" y="9609"/>
                  </a:lnTo>
                  <a:lnTo>
                    <a:pt x="2116" y="9685"/>
                  </a:lnTo>
                  <a:lnTo>
                    <a:pt x="3645" y="10857"/>
                  </a:lnTo>
                  <a:lnTo>
                    <a:pt x="3721" y="10883"/>
                  </a:lnTo>
                  <a:lnTo>
                    <a:pt x="3798" y="10908"/>
                  </a:lnTo>
                  <a:lnTo>
                    <a:pt x="3823" y="10908"/>
                  </a:lnTo>
                  <a:lnTo>
                    <a:pt x="3925" y="10857"/>
                  </a:lnTo>
                  <a:lnTo>
                    <a:pt x="4002" y="10806"/>
                  </a:lnTo>
                  <a:lnTo>
                    <a:pt x="4537" y="10093"/>
                  </a:lnTo>
                  <a:lnTo>
                    <a:pt x="4792" y="9736"/>
                  </a:lnTo>
                  <a:lnTo>
                    <a:pt x="5047" y="9354"/>
                  </a:lnTo>
                  <a:lnTo>
                    <a:pt x="5302" y="8971"/>
                  </a:lnTo>
                  <a:lnTo>
                    <a:pt x="5531" y="8564"/>
                  </a:lnTo>
                  <a:lnTo>
                    <a:pt x="5735" y="8156"/>
                  </a:lnTo>
                  <a:lnTo>
                    <a:pt x="5913" y="7748"/>
                  </a:lnTo>
                  <a:lnTo>
                    <a:pt x="6092" y="7315"/>
                  </a:lnTo>
                  <a:lnTo>
                    <a:pt x="6244" y="6882"/>
                  </a:lnTo>
                  <a:lnTo>
                    <a:pt x="6397" y="6448"/>
                  </a:lnTo>
                  <a:lnTo>
                    <a:pt x="6499" y="6015"/>
                  </a:lnTo>
                  <a:lnTo>
                    <a:pt x="6601" y="5556"/>
                  </a:lnTo>
                  <a:lnTo>
                    <a:pt x="6703" y="5123"/>
                  </a:lnTo>
                  <a:lnTo>
                    <a:pt x="6754" y="4664"/>
                  </a:lnTo>
                  <a:lnTo>
                    <a:pt x="6805" y="4206"/>
                  </a:lnTo>
                  <a:lnTo>
                    <a:pt x="6831" y="3747"/>
                  </a:lnTo>
                  <a:lnTo>
                    <a:pt x="6856" y="3288"/>
                  </a:lnTo>
                  <a:lnTo>
                    <a:pt x="6856" y="2422"/>
                  </a:lnTo>
                  <a:lnTo>
                    <a:pt x="8079" y="2422"/>
                  </a:lnTo>
                  <a:lnTo>
                    <a:pt x="8079" y="7901"/>
                  </a:lnTo>
                  <a:lnTo>
                    <a:pt x="8105" y="8207"/>
                  </a:lnTo>
                  <a:lnTo>
                    <a:pt x="8130" y="8513"/>
                  </a:lnTo>
                  <a:lnTo>
                    <a:pt x="8207" y="8793"/>
                  </a:lnTo>
                  <a:lnTo>
                    <a:pt x="8309" y="9073"/>
                  </a:lnTo>
                  <a:lnTo>
                    <a:pt x="8436" y="9328"/>
                  </a:lnTo>
                  <a:lnTo>
                    <a:pt x="8589" y="9583"/>
                  </a:lnTo>
                  <a:lnTo>
                    <a:pt x="8768" y="9813"/>
                  </a:lnTo>
                  <a:lnTo>
                    <a:pt x="8946" y="10016"/>
                  </a:lnTo>
                  <a:lnTo>
                    <a:pt x="9175" y="10220"/>
                  </a:lnTo>
                  <a:lnTo>
                    <a:pt x="9405" y="10373"/>
                  </a:lnTo>
                  <a:lnTo>
                    <a:pt x="9660" y="10526"/>
                  </a:lnTo>
                  <a:lnTo>
                    <a:pt x="9914" y="10654"/>
                  </a:lnTo>
                  <a:lnTo>
                    <a:pt x="10195" y="10755"/>
                  </a:lnTo>
                  <a:lnTo>
                    <a:pt x="10475" y="10832"/>
                  </a:lnTo>
                  <a:lnTo>
                    <a:pt x="10756" y="10883"/>
                  </a:lnTo>
                  <a:lnTo>
                    <a:pt x="11061" y="10908"/>
                  </a:lnTo>
                  <a:lnTo>
                    <a:pt x="11342" y="10883"/>
                  </a:lnTo>
                  <a:lnTo>
                    <a:pt x="11597" y="10857"/>
                  </a:lnTo>
                  <a:lnTo>
                    <a:pt x="11851" y="10781"/>
                  </a:lnTo>
                  <a:lnTo>
                    <a:pt x="12106" y="10705"/>
                  </a:lnTo>
                  <a:lnTo>
                    <a:pt x="12361" y="10603"/>
                  </a:lnTo>
                  <a:lnTo>
                    <a:pt x="12591" y="10501"/>
                  </a:lnTo>
                  <a:lnTo>
                    <a:pt x="12794" y="10348"/>
                  </a:lnTo>
                  <a:lnTo>
                    <a:pt x="12998" y="10195"/>
                  </a:lnTo>
                  <a:lnTo>
                    <a:pt x="13177" y="10016"/>
                  </a:lnTo>
                  <a:lnTo>
                    <a:pt x="13355" y="9838"/>
                  </a:lnTo>
                  <a:lnTo>
                    <a:pt x="13508" y="9634"/>
                  </a:lnTo>
                  <a:lnTo>
                    <a:pt x="13661" y="9405"/>
                  </a:lnTo>
                  <a:lnTo>
                    <a:pt x="13788" y="9175"/>
                  </a:lnTo>
                  <a:lnTo>
                    <a:pt x="13890" y="8946"/>
                  </a:lnTo>
                  <a:lnTo>
                    <a:pt x="13967" y="8691"/>
                  </a:lnTo>
                  <a:lnTo>
                    <a:pt x="14018" y="8411"/>
                  </a:lnTo>
                  <a:lnTo>
                    <a:pt x="14018" y="8309"/>
                  </a:lnTo>
                  <a:lnTo>
                    <a:pt x="13967" y="8232"/>
                  </a:lnTo>
                  <a:lnTo>
                    <a:pt x="13916" y="8156"/>
                  </a:lnTo>
                  <a:lnTo>
                    <a:pt x="13814" y="8130"/>
                  </a:lnTo>
                  <a:lnTo>
                    <a:pt x="13712" y="8130"/>
                  </a:lnTo>
                  <a:lnTo>
                    <a:pt x="13610" y="8181"/>
                  </a:lnTo>
                  <a:lnTo>
                    <a:pt x="13559" y="8232"/>
                  </a:lnTo>
                  <a:lnTo>
                    <a:pt x="13508" y="8334"/>
                  </a:lnTo>
                  <a:lnTo>
                    <a:pt x="13483" y="8564"/>
                  </a:lnTo>
                  <a:lnTo>
                    <a:pt x="13406" y="8768"/>
                  </a:lnTo>
                  <a:lnTo>
                    <a:pt x="13330" y="8971"/>
                  </a:lnTo>
                  <a:lnTo>
                    <a:pt x="13228" y="9150"/>
                  </a:lnTo>
                  <a:lnTo>
                    <a:pt x="13100" y="9328"/>
                  </a:lnTo>
                  <a:lnTo>
                    <a:pt x="12973" y="9507"/>
                  </a:lnTo>
                  <a:lnTo>
                    <a:pt x="12820" y="9660"/>
                  </a:lnTo>
                  <a:lnTo>
                    <a:pt x="12667" y="9813"/>
                  </a:lnTo>
                  <a:lnTo>
                    <a:pt x="12514" y="9940"/>
                  </a:lnTo>
                  <a:lnTo>
                    <a:pt x="12336" y="10042"/>
                  </a:lnTo>
                  <a:lnTo>
                    <a:pt x="12132" y="10144"/>
                  </a:lnTo>
                  <a:lnTo>
                    <a:pt x="11928" y="10246"/>
                  </a:lnTo>
                  <a:lnTo>
                    <a:pt x="11724" y="10297"/>
                  </a:lnTo>
                  <a:lnTo>
                    <a:pt x="11520" y="10348"/>
                  </a:lnTo>
                  <a:lnTo>
                    <a:pt x="11291" y="10373"/>
                  </a:lnTo>
                  <a:lnTo>
                    <a:pt x="11061" y="10399"/>
                  </a:lnTo>
                  <a:lnTo>
                    <a:pt x="10807" y="10373"/>
                  </a:lnTo>
                  <a:lnTo>
                    <a:pt x="10577" y="10348"/>
                  </a:lnTo>
                  <a:lnTo>
                    <a:pt x="10322" y="10271"/>
                  </a:lnTo>
                  <a:lnTo>
                    <a:pt x="10118" y="10195"/>
                  </a:lnTo>
                  <a:lnTo>
                    <a:pt x="9889" y="10093"/>
                  </a:lnTo>
                  <a:lnTo>
                    <a:pt x="9685" y="9965"/>
                  </a:lnTo>
                  <a:lnTo>
                    <a:pt x="9481" y="9813"/>
                  </a:lnTo>
                  <a:lnTo>
                    <a:pt x="9328" y="9660"/>
                  </a:lnTo>
                  <a:lnTo>
                    <a:pt x="9150" y="9481"/>
                  </a:lnTo>
                  <a:lnTo>
                    <a:pt x="9022" y="9303"/>
                  </a:lnTo>
                  <a:lnTo>
                    <a:pt x="8895" y="9099"/>
                  </a:lnTo>
                  <a:lnTo>
                    <a:pt x="8793" y="8870"/>
                  </a:lnTo>
                  <a:lnTo>
                    <a:pt x="8691" y="8640"/>
                  </a:lnTo>
                  <a:lnTo>
                    <a:pt x="8640" y="8411"/>
                  </a:lnTo>
                  <a:lnTo>
                    <a:pt x="8615" y="8156"/>
                  </a:lnTo>
                  <a:lnTo>
                    <a:pt x="8589" y="7901"/>
                  </a:lnTo>
                  <a:lnTo>
                    <a:pt x="8589" y="2167"/>
                  </a:lnTo>
                  <a:lnTo>
                    <a:pt x="8564" y="2065"/>
                  </a:lnTo>
                  <a:lnTo>
                    <a:pt x="8513" y="1988"/>
                  </a:lnTo>
                  <a:lnTo>
                    <a:pt x="8436" y="1937"/>
                  </a:lnTo>
                  <a:lnTo>
                    <a:pt x="8334" y="1912"/>
                  </a:lnTo>
                  <a:lnTo>
                    <a:pt x="6601" y="1912"/>
                  </a:lnTo>
                  <a:lnTo>
                    <a:pt x="6499" y="1937"/>
                  </a:lnTo>
                  <a:lnTo>
                    <a:pt x="6423" y="1988"/>
                  </a:lnTo>
                  <a:lnTo>
                    <a:pt x="6346" y="2065"/>
                  </a:lnTo>
                  <a:lnTo>
                    <a:pt x="6346" y="2167"/>
                  </a:lnTo>
                  <a:lnTo>
                    <a:pt x="6346" y="3288"/>
                  </a:lnTo>
                  <a:lnTo>
                    <a:pt x="6321" y="3721"/>
                  </a:lnTo>
                  <a:lnTo>
                    <a:pt x="6295" y="4155"/>
                  </a:lnTo>
                  <a:lnTo>
                    <a:pt x="6244" y="4588"/>
                  </a:lnTo>
                  <a:lnTo>
                    <a:pt x="6194" y="5021"/>
                  </a:lnTo>
                  <a:lnTo>
                    <a:pt x="6117" y="5454"/>
                  </a:lnTo>
                  <a:lnTo>
                    <a:pt x="6015" y="5888"/>
                  </a:lnTo>
                  <a:lnTo>
                    <a:pt x="5888" y="6295"/>
                  </a:lnTo>
                  <a:lnTo>
                    <a:pt x="5760" y="6729"/>
                  </a:lnTo>
                  <a:lnTo>
                    <a:pt x="5607" y="7136"/>
                  </a:lnTo>
                  <a:lnTo>
                    <a:pt x="5454" y="7544"/>
                  </a:lnTo>
                  <a:lnTo>
                    <a:pt x="5276" y="7927"/>
                  </a:lnTo>
                  <a:lnTo>
                    <a:pt x="5072" y="8309"/>
                  </a:lnTo>
                  <a:lnTo>
                    <a:pt x="4868" y="8691"/>
                  </a:lnTo>
                  <a:lnTo>
                    <a:pt x="4639" y="9073"/>
                  </a:lnTo>
                  <a:lnTo>
                    <a:pt x="4384" y="9430"/>
                  </a:lnTo>
                  <a:lnTo>
                    <a:pt x="4129" y="9787"/>
                  </a:lnTo>
                  <a:lnTo>
                    <a:pt x="3747" y="10297"/>
                  </a:lnTo>
                  <a:lnTo>
                    <a:pt x="2625" y="9430"/>
                  </a:lnTo>
                  <a:lnTo>
                    <a:pt x="3008" y="8920"/>
                  </a:lnTo>
                  <a:lnTo>
                    <a:pt x="3237" y="8615"/>
                  </a:lnTo>
                  <a:lnTo>
                    <a:pt x="3441" y="8309"/>
                  </a:lnTo>
                  <a:lnTo>
                    <a:pt x="3645" y="7978"/>
                  </a:lnTo>
                  <a:lnTo>
                    <a:pt x="3823" y="7646"/>
                  </a:lnTo>
                  <a:lnTo>
                    <a:pt x="4002" y="7315"/>
                  </a:lnTo>
                  <a:lnTo>
                    <a:pt x="4155" y="6984"/>
                  </a:lnTo>
                  <a:lnTo>
                    <a:pt x="4308" y="6627"/>
                  </a:lnTo>
                  <a:lnTo>
                    <a:pt x="4435" y="6270"/>
                  </a:lnTo>
                  <a:lnTo>
                    <a:pt x="4537" y="5913"/>
                  </a:lnTo>
                  <a:lnTo>
                    <a:pt x="4639" y="5531"/>
                  </a:lnTo>
                  <a:lnTo>
                    <a:pt x="4741" y="5174"/>
                  </a:lnTo>
                  <a:lnTo>
                    <a:pt x="4792" y="4792"/>
                  </a:lnTo>
                  <a:lnTo>
                    <a:pt x="4868" y="4435"/>
                  </a:lnTo>
                  <a:lnTo>
                    <a:pt x="4894" y="4053"/>
                  </a:lnTo>
                  <a:lnTo>
                    <a:pt x="4919" y="3670"/>
                  </a:lnTo>
                  <a:lnTo>
                    <a:pt x="4919" y="3288"/>
                  </a:lnTo>
                  <a:lnTo>
                    <a:pt x="4919" y="2167"/>
                  </a:lnTo>
                  <a:lnTo>
                    <a:pt x="4919" y="2065"/>
                  </a:lnTo>
                  <a:lnTo>
                    <a:pt x="4843" y="1988"/>
                  </a:lnTo>
                  <a:lnTo>
                    <a:pt x="4766" y="1937"/>
                  </a:lnTo>
                  <a:lnTo>
                    <a:pt x="4664" y="1912"/>
                  </a:lnTo>
                  <a:lnTo>
                    <a:pt x="4384" y="1937"/>
                  </a:lnTo>
                  <a:lnTo>
                    <a:pt x="4104" y="1988"/>
                  </a:lnTo>
                  <a:lnTo>
                    <a:pt x="3823" y="2065"/>
                  </a:lnTo>
                  <a:lnTo>
                    <a:pt x="3543" y="2167"/>
                  </a:lnTo>
                  <a:lnTo>
                    <a:pt x="3314" y="2320"/>
                  </a:lnTo>
                  <a:lnTo>
                    <a:pt x="3059" y="2473"/>
                  </a:lnTo>
                  <a:lnTo>
                    <a:pt x="2855" y="2651"/>
                  </a:lnTo>
                  <a:lnTo>
                    <a:pt x="2651" y="2880"/>
                  </a:lnTo>
                  <a:lnTo>
                    <a:pt x="1682" y="4027"/>
                  </a:lnTo>
                  <a:lnTo>
                    <a:pt x="612" y="3110"/>
                  </a:lnTo>
                  <a:lnTo>
                    <a:pt x="1581" y="1963"/>
                  </a:lnTo>
                  <a:lnTo>
                    <a:pt x="1886" y="1631"/>
                  </a:lnTo>
                  <a:lnTo>
                    <a:pt x="2218" y="1351"/>
                  </a:lnTo>
                  <a:lnTo>
                    <a:pt x="2600" y="1096"/>
                  </a:lnTo>
                  <a:lnTo>
                    <a:pt x="2982" y="892"/>
                  </a:lnTo>
                  <a:lnTo>
                    <a:pt x="3390" y="714"/>
                  </a:lnTo>
                  <a:lnTo>
                    <a:pt x="3823" y="587"/>
                  </a:lnTo>
                  <a:lnTo>
                    <a:pt x="4282" y="536"/>
                  </a:lnTo>
                  <a:lnTo>
                    <a:pt x="4741" y="510"/>
                  </a:lnTo>
                  <a:lnTo>
                    <a:pt x="6295" y="510"/>
                  </a:lnTo>
                  <a:lnTo>
                    <a:pt x="6397" y="485"/>
                  </a:lnTo>
                  <a:lnTo>
                    <a:pt x="6474" y="434"/>
                  </a:lnTo>
                  <a:lnTo>
                    <a:pt x="6525" y="332"/>
                  </a:lnTo>
                  <a:lnTo>
                    <a:pt x="6550" y="255"/>
                  </a:lnTo>
                  <a:lnTo>
                    <a:pt x="6525" y="153"/>
                  </a:lnTo>
                  <a:lnTo>
                    <a:pt x="6474" y="77"/>
                  </a:lnTo>
                  <a:lnTo>
                    <a:pt x="63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517;p45">
              <a:extLst>
                <a:ext uri="{FF2B5EF4-FFF2-40B4-BE49-F238E27FC236}">
                  <a16:creationId xmlns:a16="http://schemas.microsoft.com/office/drawing/2014/main" id="{76CCDA23-860C-5646-541A-0B647DEE20FE}"/>
                </a:ext>
              </a:extLst>
            </p:cNvPr>
            <p:cNvSpPr/>
            <p:nvPr/>
          </p:nvSpPr>
          <p:spPr>
            <a:xfrm>
              <a:off x="1025625" y="2249325"/>
              <a:ext cx="354925" cy="12750"/>
            </a:xfrm>
            <a:custGeom>
              <a:avLst/>
              <a:gdLst/>
              <a:ahLst/>
              <a:cxnLst/>
              <a:rect l="l" t="t" r="r" b="b"/>
              <a:pathLst>
                <a:path w="14197" h="510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57"/>
                  </a:lnTo>
                  <a:lnTo>
                    <a:pt x="77" y="433"/>
                  </a:lnTo>
                  <a:lnTo>
                    <a:pt x="154" y="484"/>
                  </a:lnTo>
                  <a:lnTo>
                    <a:pt x="256" y="510"/>
                  </a:lnTo>
                  <a:lnTo>
                    <a:pt x="13942" y="510"/>
                  </a:lnTo>
                  <a:lnTo>
                    <a:pt x="14044" y="484"/>
                  </a:lnTo>
                  <a:lnTo>
                    <a:pt x="14120" y="433"/>
                  </a:lnTo>
                  <a:lnTo>
                    <a:pt x="14171" y="357"/>
                  </a:lnTo>
                  <a:lnTo>
                    <a:pt x="14197" y="255"/>
                  </a:lnTo>
                  <a:lnTo>
                    <a:pt x="14171" y="153"/>
                  </a:lnTo>
                  <a:lnTo>
                    <a:pt x="14120" y="77"/>
                  </a:lnTo>
                  <a:lnTo>
                    <a:pt x="14044" y="26"/>
                  </a:lnTo>
                  <a:lnTo>
                    <a:pt x="13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518;p45">
              <a:extLst>
                <a:ext uri="{FF2B5EF4-FFF2-40B4-BE49-F238E27FC236}">
                  <a16:creationId xmlns:a16="http://schemas.microsoft.com/office/drawing/2014/main" id="{A84BBE06-5F45-9BEE-5AC6-518753504ED4}"/>
                </a:ext>
              </a:extLst>
            </p:cNvPr>
            <p:cNvSpPr/>
            <p:nvPr/>
          </p:nvSpPr>
          <p:spPr>
            <a:xfrm>
              <a:off x="1102725" y="2283725"/>
              <a:ext cx="53550" cy="94325"/>
            </a:xfrm>
            <a:custGeom>
              <a:avLst/>
              <a:gdLst/>
              <a:ahLst/>
              <a:cxnLst/>
              <a:rect l="l" t="t" r="r" b="b"/>
              <a:pathLst>
                <a:path w="2142" h="3773" extrusionOk="0">
                  <a:moveTo>
                    <a:pt x="587" y="0"/>
                  </a:moveTo>
                  <a:lnTo>
                    <a:pt x="434" y="51"/>
                  </a:lnTo>
                  <a:lnTo>
                    <a:pt x="306" y="128"/>
                  </a:lnTo>
                  <a:lnTo>
                    <a:pt x="205" y="204"/>
                  </a:lnTo>
                  <a:lnTo>
                    <a:pt x="128" y="306"/>
                  </a:lnTo>
                  <a:lnTo>
                    <a:pt x="52" y="434"/>
                  </a:lnTo>
                  <a:lnTo>
                    <a:pt x="1" y="586"/>
                  </a:lnTo>
                  <a:lnTo>
                    <a:pt x="1" y="714"/>
                  </a:lnTo>
                  <a:lnTo>
                    <a:pt x="26" y="816"/>
                  </a:lnTo>
                  <a:lnTo>
                    <a:pt x="77" y="918"/>
                  </a:lnTo>
                  <a:lnTo>
                    <a:pt x="154" y="969"/>
                  </a:lnTo>
                  <a:lnTo>
                    <a:pt x="357" y="969"/>
                  </a:lnTo>
                  <a:lnTo>
                    <a:pt x="434" y="918"/>
                  </a:lnTo>
                  <a:lnTo>
                    <a:pt x="485" y="816"/>
                  </a:lnTo>
                  <a:lnTo>
                    <a:pt x="510" y="714"/>
                  </a:lnTo>
                  <a:lnTo>
                    <a:pt x="510" y="637"/>
                  </a:lnTo>
                  <a:lnTo>
                    <a:pt x="561" y="561"/>
                  </a:lnTo>
                  <a:lnTo>
                    <a:pt x="638" y="510"/>
                  </a:lnTo>
                  <a:lnTo>
                    <a:pt x="1504" y="510"/>
                  </a:lnTo>
                  <a:lnTo>
                    <a:pt x="1581" y="561"/>
                  </a:lnTo>
                  <a:lnTo>
                    <a:pt x="1632" y="637"/>
                  </a:lnTo>
                  <a:lnTo>
                    <a:pt x="1632" y="714"/>
                  </a:lnTo>
                  <a:lnTo>
                    <a:pt x="1632" y="1402"/>
                  </a:lnTo>
                  <a:lnTo>
                    <a:pt x="1632" y="1504"/>
                  </a:lnTo>
                  <a:lnTo>
                    <a:pt x="1581" y="1580"/>
                  </a:lnTo>
                  <a:lnTo>
                    <a:pt x="1504" y="1606"/>
                  </a:lnTo>
                  <a:lnTo>
                    <a:pt x="1402" y="1631"/>
                  </a:lnTo>
                  <a:lnTo>
                    <a:pt x="944" y="1631"/>
                  </a:lnTo>
                  <a:lnTo>
                    <a:pt x="842" y="1657"/>
                  </a:lnTo>
                  <a:lnTo>
                    <a:pt x="765" y="1708"/>
                  </a:lnTo>
                  <a:lnTo>
                    <a:pt x="689" y="1784"/>
                  </a:lnTo>
                  <a:lnTo>
                    <a:pt x="689" y="1886"/>
                  </a:lnTo>
                  <a:lnTo>
                    <a:pt x="689" y="1988"/>
                  </a:lnTo>
                  <a:lnTo>
                    <a:pt x="765" y="2065"/>
                  </a:lnTo>
                  <a:lnTo>
                    <a:pt x="842" y="2116"/>
                  </a:lnTo>
                  <a:lnTo>
                    <a:pt x="944" y="2141"/>
                  </a:lnTo>
                  <a:lnTo>
                    <a:pt x="1402" y="2141"/>
                  </a:lnTo>
                  <a:lnTo>
                    <a:pt x="1504" y="2167"/>
                  </a:lnTo>
                  <a:lnTo>
                    <a:pt x="1581" y="2218"/>
                  </a:lnTo>
                  <a:lnTo>
                    <a:pt x="1632" y="2269"/>
                  </a:lnTo>
                  <a:lnTo>
                    <a:pt x="1632" y="2371"/>
                  </a:lnTo>
                  <a:lnTo>
                    <a:pt x="1632" y="3059"/>
                  </a:lnTo>
                  <a:lnTo>
                    <a:pt x="1632" y="3135"/>
                  </a:lnTo>
                  <a:lnTo>
                    <a:pt x="1581" y="3212"/>
                  </a:lnTo>
                  <a:lnTo>
                    <a:pt x="1504" y="3263"/>
                  </a:lnTo>
                  <a:lnTo>
                    <a:pt x="1402" y="3288"/>
                  </a:lnTo>
                  <a:lnTo>
                    <a:pt x="740" y="3288"/>
                  </a:lnTo>
                  <a:lnTo>
                    <a:pt x="638" y="3263"/>
                  </a:lnTo>
                  <a:lnTo>
                    <a:pt x="561" y="3212"/>
                  </a:lnTo>
                  <a:lnTo>
                    <a:pt x="510" y="3135"/>
                  </a:lnTo>
                  <a:lnTo>
                    <a:pt x="510" y="3059"/>
                  </a:lnTo>
                  <a:lnTo>
                    <a:pt x="485" y="2957"/>
                  </a:lnTo>
                  <a:lnTo>
                    <a:pt x="434" y="2880"/>
                  </a:lnTo>
                  <a:lnTo>
                    <a:pt x="357" y="2829"/>
                  </a:lnTo>
                  <a:lnTo>
                    <a:pt x="255" y="2804"/>
                  </a:lnTo>
                  <a:lnTo>
                    <a:pt x="154" y="2829"/>
                  </a:lnTo>
                  <a:lnTo>
                    <a:pt x="77" y="2880"/>
                  </a:lnTo>
                  <a:lnTo>
                    <a:pt x="26" y="2957"/>
                  </a:lnTo>
                  <a:lnTo>
                    <a:pt x="1" y="3059"/>
                  </a:lnTo>
                  <a:lnTo>
                    <a:pt x="1" y="3212"/>
                  </a:lnTo>
                  <a:lnTo>
                    <a:pt x="52" y="3339"/>
                  </a:lnTo>
                  <a:lnTo>
                    <a:pt x="128" y="3466"/>
                  </a:lnTo>
                  <a:lnTo>
                    <a:pt x="205" y="3568"/>
                  </a:lnTo>
                  <a:lnTo>
                    <a:pt x="306" y="3670"/>
                  </a:lnTo>
                  <a:lnTo>
                    <a:pt x="434" y="3721"/>
                  </a:lnTo>
                  <a:lnTo>
                    <a:pt x="587" y="3772"/>
                  </a:lnTo>
                  <a:lnTo>
                    <a:pt x="1555" y="3772"/>
                  </a:lnTo>
                  <a:lnTo>
                    <a:pt x="1708" y="3721"/>
                  </a:lnTo>
                  <a:lnTo>
                    <a:pt x="1810" y="3670"/>
                  </a:lnTo>
                  <a:lnTo>
                    <a:pt x="1938" y="3568"/>
                  </a:lnTo>
                  <a:lnTo>
                    <a:pt x="2014" y="3466"/>
                  </a:lnTo>
                  <a:lnTo>
                    <a:pt x="2090" y="3339"/>
                  </a:lnTo>
                  <a:lnTo>
                    <a:pt x="2141" y="3212"/>
                  </a:lnTo>
                  <a:lnTo>
                    <a:pt x="2141" y="3059"/>
                  </a:lnTo>
                  <a:lnTo>
                    <a:pt x="2141" y="2371"/>
                  </a:lnTo>
                  <a:lnTo>
                    <a:pt x="2141" y="2243"/>
                  </a:lnTo>
                  <a:lnTo>
                    <a:pt x="2090" y="2116"/>
                  </a:lnTo>
                  <a:lnTo>
                    <a:pt x="2040" y="1988"/>
                  </a:lnTo>
                  <a:lnTo>
                    <a:pt x="1963" y="1886"/>
                  </a:lnTo>
                  <a:lnTo>
                    <a:pt x="2040" y="1784"/>
                  </a:lnTo>
                  <a:lnTo>
                    <a:pt x="2090" y="1682"/>
                  </a:lnTo>
                  <a:lnTo>
                    <a:pt x="2141" y="1555"/>
                  </a:lnTo>
                  <a:lnTo>
                    <a:pt x="2141" y="1402"/>
                  </a:lnTo>
                  <a:lnTo>
                    <a:pt x="2141" y="714"/>
                  </a:lnTo>
                  <a:lnTo>
                    <a:pt x="2141" y="586"/>
                  </a:lnTo>
                  <a:lnTo>
                    <a:pt x="2090" y="434"/>
                  </a:lnTo>
                  <a:lnTo>
                    <a:pt x="2014" y="306"/>
                  </a:lnTo>
                  <a:lnTo>
                    <a:pt x="1938" y="204"/>
                  </a:lnTo>
                  <a:lnTo>
                    <a:pt x="1810" y="128"/>
                  </a:lnTo>
                  <a:lnTo>
                    <a:pt x="1708" y="51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519;p45">
              <a:extLst>
                <a:ext uri="{FF2B5EF4-FFF2-40B4-BE49-F238E27FC236}">
                  <a16:creationId xmlns:a16="http://schemas.microsoft.com/office/drawing/2014/main" id="{4DB03B3B-844C-D1FC-F299-911E1DA89A1D}"/>
                </a:ext>
              </a:extLst>
            </p:cNvPr>
            <p:cNvSpPr/>
            <p:nvPr/>
          </p:nvSpPr>
          <p:spPr>
            <a:xfrm>
              <a:off x="1249900" y="2283725"/>
              <a:ext cx="53550" cy="94325"/>
            </a:xfrm>
            <a:custGeom>
              <a:avLst/>
              <a:gdLst/>
              <a:ahLst/>
              <a:cxnLst/>
              <a:rect l="l" t="t" r="r" b="b"/>
              <a:pathLst>
                <a:path w="2142" h="3773" extrusionOk="0">
                  <a:moveTo>
                    <a:pt x="154" y="0"/>
                  </a:moveTo>
                  <a:lnTo>
                    <a:pt x="77" y="77"/>
                  </a:lnTo>
                  <a:lnTo>
                    <a:pt x="1" y="153"/>
                  </a:lnTo>
                  <a:lnTo>
                    <a:pt x="1" y="255"/>
                  </a:lnTo>
                  <a:lnTo>
                    <a:pt x="1" y="1402"/>
                  </a:lnTo>
                  <a:lnTo>
                    <a:pt x="1" y="1555"/>
                  </a:lnTo>
                  <a:lnTo>
                    <a:pt x="52" y="1682"/>
                  </a:lnTo>
                  <a:lnTo>
                    <a:pt x="128" y="1810"/>
                  </a:lnTo>
                  <a:lnTo>
                    <a:pt x="205" y="1937"/>
                  </a:lnTo>
                  <a:lnTo>
                    <a:pt x="307" y="2014"/>
                  </a:lnTo>
                  <a:lnTo>
                    <a:pt x="434" y="2090"/>
                  </a:lnTo>
                  <a:lnTo>
                    <a:pt x="587" y="2116"/>
                  </a:lnTo>
                  <a:lnTo>
                    <a:pt x="715" y="2141"/>
                  </a:lnTo>
                  <a:lnTo>
                    <a:pt x="1632" y="2141"/>
                  </a:lnTo>
                  <a:lnTo>
                    <a:pt x="1632" y="3543"/>
                  </a:lnTo>
                  <a:lnTo>
                    <a:pt x="1658" y="3619"/>
                  </a:lnTo>
                  <a:lnTo>
                    <a:pt x="1708" y="3721"/>
                  </a:lnTo>
                  <a:lnTo>
                    <a:pt x="1785" y="3772"/>
                  </a:lnTo>
                  <a:lnTo>
                    <a:pt x="1989" y="3772"/>
                  </a:lnTo>
                  <a:lnTo>
                    <a:pt x="2065" y="3721"/>
                  </a:lnTo>
                  <a:lnTo>
                    <a:pt x="2116" y="3619"/>
                  </a:lnTo>
                  <a:lnTo>
                    <a:pt x="2142" y="3543"/>
                  </a:lnTo>
                  <a:lnTo>
                    <a:pt x="2142" y="1886"/>
                  </a:lnTo>
                  <a:lnTo>
                    <a:pt x="2142" y="255"/>
                  </a:lnTo>
                  <a:lnTo>
                    <a:pt x="2116" y="153"/>
                  </a:lnTo>
                  <a:lnTo>
                    <a:pt x="2065" y="77"/>
                  </a:lnTo>
                  <a:lnTo>
                    <a:pt x="1989" y="0"/>
                  </a:lnTo>
                  <a:lnTo>
                    <a:pt x="1785" y="0"/>
                  </a:lnTo>
                  <a:lnTo>
                    <a:pt x="1708" y="77"/>
                  </a:lnTo>
                  <a:lnTo>
                    <a:pt x="1658" y="153"/>
                  </a:lnTo>
                  <a:lnTo>
                    <a:pt x="1632" y="255"/>
                  </a:lnTo>
                  <a:lnTo>
                    <a:pt x="1632" y="1631"/>
                  </a:lnTo>
                  <a:lnTo>
                    <a:pt x="715" y="1631"/>
                  </a:lnTo>
                  <a:lnTo>
                    <a:pt x="638" y="1606"/>
                  </a:lnTo>
                  <a:lnTo>
                    <a:pt x="562" y="1580"/>
                  </a:lnTo>
                  <a:lnTo>
                    <a:pt x="511" y="1504"/>
                  </a:lnTo>
                  <a:lnTo>
                    <a:pt x="511" y="1402"/>
                  </a:lnTo>
                  <a:lnTo>
                    <a:pt x="511" y="255"/>
                  </a:lnTo>
                  <a:lnTo>
                    <a:pt x="485" y="153"/>
                  </a:lnTo>
                  <a:lnTo>
                    <a:pt x="434" y="77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520;p45">
              <a:extLst>
                <a:ext uri="{FF2B5EF4-FFF2-40B4-BE49-F238E27FC236}">
                  <a16:creationId xmlns:a16="http://schemas.microsoft.com/office/drawing/2014/main" id="{1AF63AD8-0173-E6FF-57B8-B6B1E35FB2D5}"/>
                </a:ext>
              </a:extLst>
            </p:cNvPr>
            <p:cNvSpPr/>
            <p:nvPr/>
          </p:nvSpPr>
          <p:spPr>
            <a:xfrm>
              <a:off x="1196400" y="2283725"/>
              <a:ext cx="33775" cy="94325"/>
            </a:xfrm>
            <a:custGeom>
              <a:avLst/>
              <a:gdLst/>
              <a:ahLst/>
              <a:cxnLst/>
              <a:rect l="l" t="t" r="r" b="b"/>
              <a:pathLst>
                <a:path w="1351" h="3773" extrusionOk="0">
                  <a:moveTo>
                    <a:pt x="994" y="0"/>
                  </a:moveTo>
                  <a:lnTo>
                    <a:pt x="918" y="77"/>
                  </a:lnTo>
                  <a:lnTo>
                    <a:pt x="841" y="153"/>
                  </a:lnTo>
                  <a:lnTo>
                    <a:pt x="841" y="255"/>
                  </a:lnTo>
                  <a:lnTo>
                    <a:pt x="841" y="383"/>
                  </a:lnTo>
                  <a:lnTo>
                    <a:pt x="816" y="510"/>
                  </a:lnTo>
                  <a:lnTo>
                    <a:pt x="790" y="612"/>
                  </a:lnTo>
                  <a:lnTo>
                    <a:pt x="739" y="688"/>
                  </a:lnTo>
                  <a:lnTo>
                    <a:pt x="663" y="790"/>
                  </a:lnTo>
                  <a:lnTo>
                    <a:pt x="586" y="841"/>
                  </a:lnTo>
                  <a:lnTo>
                    <a:pt x="484" y="918"/>
                  </a:lnTo>
                  <a:lnTo>
                    <a:pt x="382" y="943"/>
                  </a:lnTo>
                  <a:lnTo>
                    <a:pt x="255" y="943"/>
                  </a:lnTo>
                  <a:lnTo>
                    <a:pt x="178" y="969"/>
                  </a:lnTo>
                  <a:lnTo>
                    <a:pt x="77" y="1020"/>
                  </a:lnTo>
                  <a:lnTo>
                    <a:pt x="26" y="1096"/>
                  </a:lnTo>
                  <a:lnTo>
                    <a:pt x="0" y="1198"/>
                  </a:lnTo>
                  <a:lnTo>
                    <a:pt x="26" y="1300"/>
                  </a:lnTo>
                  <a:lnTo>
                    <a:pt x="77" y="1377"/>
                  </a:lnTo>
                  <a:lnTo>
                    <a:pt x="178" y="1428"/>
                  </a:lnTo>
                  <a:lnTo>
                    <a:pt x="255" y="1453"/>
                  </a:lnTo>
                  <a:lnTo>
                    <a:pt x="408" y="1453"/>
                  </a:lnTo>
                  <a:lnTo>
                    <a:pt x="561" y="1428"/>
                  </a:lnTo>
                  <a:lnTo>
                    <a:pt x="714" y="1377"/>
                  </a:lnTo>
                  <a:lnTo>
                    <a:pt x="841" y="1300"/>
                  </a:lnTo>
                  <a:lnTo>
                    <a:pt x="841" y="3543"/>
                  </a:lnTo>
                  <a:lnTo>
                    <a:pt x="841" y="3619"/>
                  </a:lnTo>
                  <a:lnTo>
                    <a:pt x="918" y="3721"/>
                  </a:lnTo>
                  <a:lnTo>
                    <a:pt x="994" y="3772"/>
                  </a:lnTo>
                  <a:lnTo>
                    <a:pt x="1198" y="3772"/>
                  </a:lnTo>
                  <a:lnTo>
                    <a:pt x="1274" y="3721"/>
                  </a:lnTo>
                  <a:lnTo>
                    <a:pt x="1325" y="3619"/>
                  </a:lnTo>
                  <a:lnTo>
                    <a:pt x="1351" y="3543"/>
                  </a:lnTo>
                  <a:lnTo>
                    <a:pt x="1351" y="255"/>
                  </a:lnTo>
                  <a:lnTo>
                    <a:pt x="1325" y="153"/>
                  </a:lnTo>
                  <a:lnTo>
                    <a:pt x="1274" y="77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521;p45">
              <a:extLst>
                <a:ext uri="{FF2B5EF4-FFF2-40B4-BE49-F238E27FC236}">
                  <a16:creationId xmlns:a16="http://schemas.microsoft.com/office/drawing/2014/main" id="{CEC27656-F1AD-3471-DD84-6E047821BDE8}"/>
                </a:ext>
              </a:extLst>
            </p:cNvPr>
            <p:cNvSpPr/>
            <p:nvPr/>
          </p:nvSpPr>
          <p:spPr>
            <a:xfrm>
              <a:off x="1174725" y="2353175"/>
              <a:ext cx="18500" cy="41425"/>
            </a:xfrm>
            <a:custGeom>
              <a:avLst/>
              <a:gdLst/>
              <a:ahLst/>
              <a:cxnLst/>
              <a:rect l="l" t="t" r="r" b="b"/>
              <a:pathLst>
                <a:path w="740" h="1657" extrusionOk="0">
                  <a:moveTo>
                    <a:pt x="153" y="0"/>
                  </a:moveTo>
                  <a:lnTo>
                    <a:pt x="52" y="51"/>
                  </a:lnTo>
                  <a:lnTo>
                    <a:pt x="1" y="153"/>
                  </a:lnTo>
                  <a:lnTo>
                    <a:pt x="1" y="230"/>
                  </a:lnTo>
                  <a:lnTo>
                    <a:pt x="1" y="332"/>
                  </a:lnTo>
                  <a:lnTo>
                    <a:pt x="52" y="434"/>
                  </a:lnTo>
                  <a:lnTo>
                    <a:pt x="128" y="510"/>
                  </a:lnTo>
                  <a:lnTo>
                    <a:pt x="179" y="612"/>
                  </a:lnTo>
                  <a:lnTo>
                    <a:pt x="230" y="714"/>
                  </a:lnTo>
                  <a:lnTo>
                    <a:pt x="230" y="816"/>
                  </a:lnTo>
                  <a:lnTo>
                    <a:pt x="230" y="943"/>
                  </a:lnTo>
                  <a:lnTo>
                    <a:pt x="179" y="1045"/>
                  </a:lnTo>
                  <a:lnTo>
                    <a:pt x="128" y="1147"/>
                  </a:lnTo>
                  <a:lnTo>
                    <a:pt x="52" y="1224"/>
                  </a:lnTo>
                  <a:lnTo>
                    <a:pt x="1" y="1300"/>
                  </a:lnTo>
                  <a:lnTo>
                    <a:pt x="1" y="1402"/>
                  </a:lnTo>
                  <a:lnTo>
                    <a:pt x="1" y="1504"/>
                  </a:lnTo>
                  <a:lnTo>
                    <a:pt x="52" y="1580"/>
                  </a:lnTo>
                  <a:lnTo>
                    <a:pt x="153" y="1631"/>
                  </a:lnTo>
                  <a:lnTo>
                    <a:pt x="255" y="1657"/>
                  </a:lnTo>
                  <a:lnTo>
                    <a:pt x="332" y="1631"/>
                  </a:lnTo>
                  <a:lnTo>
                    <a:pt x="434" y="1580"/>
                  </a:lnTo>
                  <a:lnTo>
                    <a:pt x="561" y="1402"/>
                  </a:lnTo>
                  <a:lnTo>
                    <a:pt x="663" y="1224"/>
                  </a:lnTo>
                  <a:lnTo>
                    <a:pt x="714" y="1020"/>
                  </a:lnTo>
                  <a:lnTo>
                    <a:pt x="740" y="816"/>
                  </a:lnTo>
                  <a:lnTo>
                    <a:pt x="714" y="612"/>
                  </a:lnTo>
                  <a:lnTo>
                    <a:pt x="663" y="408"/>
                  </a:lnTo>
                  <a:lnTo>
                    <a:pt x="561" y="230"/>
                  </a:lnTo>
                  <a:lnTo>
                    <a:pt x="434" y="5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0" name="Google Shape;1128;p68">
            <a:extLst>
              <a:ext uri="{FF2B5EF4-FFF2-40B4-BE49-F238E27FC236}">
                <a16:creationId xmlns:a16="http://schemas.microsoft.com/office/drawing/2014/main" id="{8D9436C6-9F7B-7D5B-3698-FE2EF687599F}"/>
              </a:ext>
            </a:extLst>
          </p:cNvPr>
          <p:cNvCxnSpPr>
            <a:cxnSpLocks/>
            <a:stCxn id="1127" idx="1"/>
          </p:cNvCxnSpPr>
          <p:nvPr/>
        </p:nvCxnSpPr>
        <p:spPr>
          <a:xfrm rot="10800000">
            <a:off x="3027605" y="1893978"/>
            <a:ext cx="909663" cy="886772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1" name="Google Shape;1129;p68">
            <a:extLst>
              <a:ext uri="{FF2B5EF4-FFF2-40B4-BE49-F238E27FC236}">
                <a16:creationId xmlns:a16="http://schemas.microsoft.com/office/drawing/2014/main" id="{1AF71C8C-99CA-FEA0-6A4E-163BB7E13834}"/>
              </a:ext>
            </a:extLst>
          </p:cNvPr>
          <p:cNvCxnSpPr>
            <a:cxnSpLocks/>
            <a:stCxn id="1189" idx="3"/>
          </p:cNvCxnSpPr>
          <p:nvPr/>
        </p:nvCxnSpPr>
        <p:spPr>
          <a:xfrm>
            <a:off x="3078462" y="2541662"/>
            <a:ext cx="788656" cy="23165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2" name="Google Shape;1129;p68">
            <a:extLst>
              <a:ext uri="{FF2B5EF4-FFF2-40B4-BE49-F238E27FC236}">
                <a16:creationId xmlns:a16="http://schemas.microsoft.com/office/drawing/2014/main" id="{469E03CB-4380-D6EB-EBF0-5C9AEF4C40E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69249" y="2794885"/>
            <a:ext cx="1284816" cy="786362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7" name="Google Shape;1123;p68">
            <a:extLst>
              <a:ext uri="{FF2B5EF4-FFF2-40B4-BE49-F238E27FC236}">
                <a16:creationId xmlns:a16="http://schemas.microsoft.com/office/drawing/2014/main" id="{D06587AC-F87F-0299-4BA3-5D6BF89138E9}"/>
              </a:ext>
            </a:extLst>
          </p:cNvPr>
          <p:cNvSpPr/>
          <p:nvPr/>
        </p:nvSpPr>
        <p:spPr>
          <a:xfrm>
            <a:off x="2282017" y="3834668"/>
            <a:ext cx="786300" cy="73452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23;p68">
            <a:extLst>
              <a:ext uri="{FF2B5EF4-FFF2-40B4-BE49-F238E27FC236}">
                <a16:creationId xmlns:a16="http://schemas.microsoft.com/office/drawing/2014/main" id="{99B9F14F-7CE4-6507-1BE9-63D6A5434D43}"/>
              </a:ext>
            </a:extLst>
          </p:cNvPr>
          <p:cNvSpPr/>
          <p:nvPr/>
        </p:nvSpPr>
        <p:spPr>
          <a:xfrm>
            <a:off x="2295894" y="2980864"/>
            <a:ext cx="786300" cy="73452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23;p68">
            <a:extLst>
              <a:ext uri="{FF2B5EF4-FFF2-40B4-BE49-F238E27FC236}">
                <a16:creationId xmlns:a16="http://schemas.microsoft.com/office/drawing/2014/main" id="{B7426959-92F4-B414-ECBD-5CEFCCAEDAE8}"/>
              </a:ext>
            </a:extLst>
          </p:cNvPr>
          <p:cNvSpPr/>
          <p:nvPr/>
        </p:nvSpPr>
        <p:spPr>
          <a:xfrm>
            <a:off x="2292162" y="2174402"/>
            <a:ext cx="786300" cy="73452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23;p68">
            <a:extLst>
              <a:ext uri="{FF2B5EF4-FFF2-40B4-BE49-F238E27FC236}">
                <a16:creationId xmlns:a16="http://schemas.microsoft.com/office/drawing/2014/main" id="{BDDC4690-CA81-B004-0CC5-A0F6E6ECE818}"/>
              </a:ext>
            </a:extLst>
          </p:cNvPr>
          <p:cNvSpPr/>
          <p:nvPr/>
        </p:nvSpPr>
        <p:spPr>
          <a:xfrm>
            <a:off x="2292162" y="1393470"/>
            <a:ext cx="786300" cy="73452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99" name="Google Shape;1129;p68">
            <a:extLst>
              <a:ext uri="{FF2B5EF4-FFF2-40B4-BE49-F238E27FC236}">
                <a16:creationId xmlns:a16="http://schemas.microsoft.com/office/drawing/2014/main" id="{9566A678-93F5-C85F-87BA-BDEA7EC729B9}"/>
              </a:ext>
            </a:extLst>
          </p:cNvPr>
          <p:cNvCxnSpPr>
            <a:cxnSpLocks/>
          </p:cNvCxnSpPr>
          <p:nvPr/>
        </p:nvCxnSpPr>
        <p:spPr>
          <a:xfrm flipV="1">
            <a:off x="3083270" y="2770581"/>
            <a:ext cx="867542" cy="1509365"/>
          </a:xfrm>
          <a:prstGeom prst="curvedConnector3">
            <a:avLst>
              <a:gd name="adj1" fmla="val 6838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3" name="Google Shape;505;p45">
            <a:extLst>
              <a:ext uri="{FF2B5EF4-FFF2-40B4-BE49-F238E27FC236}">
                <a16:creationId xmlns:a16="http://schemas.microsoft.com/office/drawing/2014/main" id="{B4DD5438-F0D1-F4B7-0C7B-6906AC13CBB6}"/>
              </a:ext>
            </a:extLst>
          </p:cNvPr>
          <p:cNvGrpSpPr/>
          <p:nvPr/>
        </p:nvGrpSpPr>
        <p:grpSpPr>
          <a:xfrm>
            <a:off x="2467237" y="1533447"/>
            <a:ext cx="433925" cy="433275"/>
            <a:chOff x="238125" y="1961325"/>
            <a:chExt cx="433925" cy="433275"/>
          </a:xfrm>
        </p:grpSpPr>
        <p:sp>
          <p:nvSpPr>
            <p:cNvPr id="1204" name="Google Shape;506;p45">
              <a:extLst>
                <a:ext uri="{FF2B5EF4-FFF2-40B4-BE49-F238E27FC236}">
                  <a16:creationId xmlns:a16="http://schemas.microsoft.com/office/drawing/2014/main" id="{30227EDA-2B3F-275A-13B6-2D8CB923900A}"/>
                </a:ext>
              </a:extLst>
            </p:cNvPr>
            <p:cNvSpPr/>
            <p:nvPr/>
          </p:nvSpPr>
          <p:spPr>
            <a:xfrm>
              <a:off x="294825" y="2154375"/>
              <a:ext cx="98150" cy="183525"/>
            </a:xfrm>
            <a:custGeom>
              <a:avLst/>
              <a:gdLst/>
              <a:ahLst/>
              <a:cxnLst/>
              <a:rect l="l" t="t" r="r" b="b"/>
              <a:pathLst>
                <a:path w="3926" h="7341" extrusionOk="0">
                  <a:moveTo>
                    <a:pt x="255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0" y="256"/>
                  </a:lnTo>
                  <a:lnTo>
                    <a:pt x="0" y="1173"/>
                  </a:lnTo>
                  <a:lnTo>
                    <a:pt x="26" y="1275"/>
                  </a:lnTo>
                  <a:lnTo>
                    <a:pt x="77" y="1351"/>
                  </a:lnTo>
                  <a:lnTo>
                    <a:pt x="153" y="1402"/>
                  </a:lnTo>
                  <a:lnTo>
                    <a:pt x="255" y="1428"/>
                  </a:lnTo>
                  <a:lnTo>
                    <a:pt x="357" y="1402"/>
                  </a:lnTo>
                  <a:lnTo>
                    <a:pt x="434" y="1351"/>
                  </a:lnTo>
                  <a:lnTo>
                    <a:pt x="484" y="1275"/>
                  </a:lnTo>
                  <a:lnTo>
                    <a:pt x="510" y="1173"/>
                  </a:lnTo>
                  <a:lnTo>
                    <a:pt x="510" y="510"/>
                  </a:lnTo>
                  <a:lnTo>
                    <a:pt x="3415" y="510"/>
                  </a:lnTo>
                  <a:lnTo>
                    <a:pt x="3415" y="6831"/>
                  </a:lnTo>
                  <a:lnTo>
                    <a:pt x="510" y="6831"/>
                  </a:lnTo>
                  <a:lnTo>
                    <a:pt x="510" y="2371"/>
                  </a:lnTo>
                  <a:lnTo>
                    <a:pt x="484" y="2269"/>
                  </a:lnTo>
                  <a:lnTo>
                    <a:pt x="434" y="2192"/>
                  </a:lnTo>
                  <a:lnTo>
                    <a:pt x="357" y="2116"/>
                  </a:lnTo>
                  <a:lnTo>
                    <a:pt x="153" y="2116"/>
                  </a:lnTo>
                  <a:lnTo>
                    <a:pt x="77" y="2192"/>
                  </a:lnTo>
                  <a:lnTo>
                    <a:pt x="26" y="2269"/>
                  </a:lnTo>
                  <a:lnTo>
                    <a:pt x="0" y="2371"/>
                  </a:lnTo>
                  <a:lnTo>
                    <a:pt x="0" y="7086"/>
                  </a:lnTo>
                  <a:lnTo>
                    <a:pt x="26" y="7188"/>
                  </a:lnTo>
                  <a:lnTo>
                    <a:pt x="77" y="7264"/>
                  </a:lnTo>
                  <a:lnTo>
                    <a:pt x="153" y="7341"/>
                  </a:lnTo>
                  <a:lnTo>
                    <a:pt x="3772" y="7341"/>
                  </a:lnTo>
                  <a:lnTo>
                    <a:pt x="3849" y="7264"/>
                  </a:lnTo>
                  <a:lnTo>
                    <a:pt x="3900" y="7188"/>
                  </a:lnTo>
                  <a:lnTo>
                    <a:pt x="3925" y="7086"/>
                  </a:lnTo>
                  <a:lnTo>
                    <a:pt x="3925" y="256"/>
                  </a:lnTo>
                  <a:lnTo>
                    <a:pt x="3900" y="154"/>
                  </a:lnTo>
                  <a:lnTo>
                    <a:pt x="3849" y="77"/>
                  </a:lnTo>
                  <a:lnTo>
                    <a:pt x="3772" y="26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507;p45">
              <a:extLst>
                <a:ext uri="{FF2B5EF4-FFF2-40B4-BE49-F238E27FC236}">
                  <a16:creationId xmlns:a16="http://schemas.microsoft.com/office/drawing/2014/main" id="{8512B888-9C97-6672-2F01-D6C4568BDC13}"/>
                </a:ext>
              </a:extLst>
            </p:cNvPr>
            <p:cNvSpPr/>
            <p:nvPr/>
          </p:nvSpPr>
          <p:spPr>
            <a:xfrm>
              <a:off x="551600" y="2051800"/>
              <a:ext cx="98150" cy="286100"/>
            </a:xfrm>
            <a:custGeom>
              <a:avLst/>
              <a:gdLst/>
              <a:ahLst/>
              <a:cxnLst/>
              <a:rect l="l" t="t" r="r" b="b"/>
              <a:pathLst>
                <a:path w="3926" h="11444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2243"/>
                  </a:lnTo>
                  <a:lnTo>
                    <a:pt x="26" y="2320"/>
                  </a:lnTo>
                  <a:lnTo>
                    <a:pt x="77" y="2422"/>
                  </a:lnTo>
                  <a:lnTo>
                    <a:pt x="153" y="2473"/>
                  </a:lnTo>
                  <a:lnTo>
                    <a:pt x="255" y="2498"/>
                  </a:lnTo>
                  <a:lnTo>
                    <a:pt x="357" y="2473"/>
                  </a:lnTo>
                  <a:lnTo>
                    <a:pt x="433" y="2422"/>
                  </a:lnTo>
                  <a:lnTo>
                    <a:pt x="484" y="2320"/>
                  </a:lnTo>
                  <a:lnTo>
                    <a:pt x="510" y="2243"/>
                  </a:lnTo>
                  <a:lnTo>
                    <a:pt x="510" y="510"/>
                  </a:lnTo>
                  <a:lnTo>
                    <a:pt x="3415" y="510"/>
                  </a:lnTo>
                  <a:lnTo>
                    <a:pt x="3415" y="10934"/>
                  </a:lnTo>
                  <a:lnTo>
                    <a:pt x="510" y="10934"/>
                  </a:lnTo>
                  <a:lnTo>
                    <a:pt x="510" y="3416"/>
                  </a:lnTo>
                  <a:lnTo>
                    <a:pt x="484" y="3314"/>
                  </a:lnTo>
                  <a:lnTo>
                    <a:pt x="433" y="3237"/>
                  </a:lnTo>
                  <a:lnTo>
                    <a:pt x="357" y="3186"/>
                  </a:lnTo>
                  <a:lnTo>
                    <a:pt x="255" y="3161"/>
                  </a:lnTo>
                  <a:lnTo>
                    <a:pt x="153" y="3186"/>
                  </a:lnTo>
                  <a:lnTo>
                    <a:pt x="77" y="3237"/>
                  </a:lnTo>
                  <a:lnTo>
                    <a:pt x="26" y="3314"/>
                  </a:lnTo>
                  <a:lnTo>
                    <a:pt x="0" y="3416"/>
                  </a:lnTo>
                  <a:lnTo>
                    <a:pt x="0" y="11189"/>
                  </a:lnTo>
                  <a:lnTo>
                    <a:pt x="26" y="11291"/>
                  </a:lnTo>
                  <a:lnTo>
                    <a:pt x="77" y="11367"/>
                  </a:lnTo>
                  <a:lnTo>
                    <a:pt x="153" y="11444"/>
                  </a:lnTo>
                  <a:lnTo>
                    <a:pt x="3772" y="11444"/>
                  </a:lnTo>
                  <a:lnTo>
                    <a:pt x="3849" y="11367"/>
                  </a:lnTo>
                  <a:lnTo>
                    <a:pt x="3900" y="11291"/>
                  </a:lnTo>
                  <a:lnTo>
                    <a:pt x="3925" y="11189"/>
                  </a:lnTo>
                  <a:lnTo>
                    <a:pt x="3925" y="255"/>
                  </a:lnTo>
                  <a:lnTo>
                    <a:pt x="3900" y="153"/>
                  </a:lnTo>
                  <a:lnTo>
                    <a:pt x="3849" y="77"/>
                  </a:lnTo>
                  <a:lnTo>
                    <a:pt x="3772" y="26"/>
                  </a:lnTo>
                  <a:lnTo>
                    <a:pt x="36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508;p45">
              <a:extLst>
                <a:ext uri="{FF2B5EF4-FFF2-40B4-BE49-F238E27FC236}">
                  <a16:creationId xmlns:a16="http://schemas.microsoft.com/office/drawing/2014/main" id="{0161832E-95F8-E041-6AF6-A2566848A42D}"/>
                </a:ext>
              </a:extLst>
            </p:cNvPr>
            <p:cNvSpPr/>
            <p:nvPr/>
          </p:nvSpPr>
          <p:spPr>
            <a:xfrm>
              <a:off x="422875" y="2214275"/>
              <a:ext cx="98800" cy="123625"/>
            </a:xfrm>
            <a:custGeom>
              <a:avLst/>
              <a:gdLst/>
              <a:ahLst/>
              <a:cxnLst/>
              <a:rect l="l" t="t" r="r" b="b"/>
              <a:pathLst>
                <a:path w="3952" h="4945" extrusionOk="0">
                  <a:moveTo>
                    <a:pt x="256" y="0"/>
                  </a:moveTo>
                  <a:lnTo>
                    <a:pt x="179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1" y="4690"/>
                  </a:lnTo>
                  <a:lnTo>
                    <a:pt x="26" y="4792"/>
                  </a:lnTo>
                  <a:lnTo>
                    <a:pt x="77" y="4868"/>
                  </a:lnTo>
                  <a:lnTo>
                    <a:pt x="179" y="4945"/>
                  </a:lnTo>
                  <a:lnTo>
                    <a:pt x="3798" y="4945"/>
                  </a:lnTo>
                  <a:lnTo>
                    <a:pt x="3875" y="4868"/>
                  </a:lnTo>
                  <a:lnTo>
                    <a:pt x="3926" y="4792"/>
                  </a:lnTo>
                  <a:lnTo>
                    <a:pt x="3951" y="4690"/>
                  </a:lnTo>
                  <a:lnTo>
                    <a:pt x="3951" y="2753"/>
                  </a:lnTo>
                  <a:lnTo>
                    <a:pt x="3926" y="2651"/>
                  </a:lnTo>
                  <a:lnTo>
                    <a:pt x="3875" y="2574"/>
                  </a:lnTo>
                  <a:lnTo>
                    <a:pt x="3798" y="2523"/>
                  </a:lnTo>
                  <a:lnTo>
                    <a:pt x="3696" y="2498"/>
                  </a:lnTo>
                  <a:lnTo>
                    <a:pt x="3595" y="2523"/>
                  </a:lnTo>
                  <a:lnTo>
                    <a:pt x="3518" y="2574"/>
                  </a:lnTo>
                  <a:lnTo>
                    <a:pt x="3442" y="2651"/>
                  </a:lnTo>
                  <a:lnTo>
                    <a:pt x="3442" y="2753"/>
                  </a:lnTo>
                  <a:lnTo>
                    <a:pt x="3442" y="4435"/>
                  </a:lnTo>
                  <a:lnTo>
                    <a:pt x="511" y="4435"/>
                  </a:lnTo>
                  <a:lnTo>
                    <a:pt x="511" y="510"/>
                  </a:lnTo>
                  <a:lnTo>
                    <a:pt x="3442" y="510"/>
                  </a:lnTo>
                  <a:lnTo>
                    <a:pt x="3442" y="1555"/>
                  </a:lnTo>
                  <a:lnTo>
                    <a:pt x="3442" y="1657"/>
                  </a:lnTo>
                  <a:lnTo>
                    <a:pt x="3518" y="1733"/>
                  </a:lnTo>
                  <a:lnTo>
                    <a:pt x="3595" y="1810"/>
                  </a:lnTo>
                  <a:lnTo>
                    <a:pt x="3798" y="1810"/>
                  </a:lnTo>
                  <a:lnTo>
                    <a:pt x="3875" y="1733"/>
                  </a:lnTo>
                  <a:lnTo>
                    <a:pt x="3926" y="1657"/>
                  </a:lnTo>
                  <a:lnTo>
                    <a:pt x="3951" y="1555"/>
                  </a:lnTo>
                  <a:lnTo>
                    <a:pt x="3951" y="255"/>
                  </a:lnTo>
                  <a:lnTo>
                    <a:pt x="3926" y="153"/>
                  </a:lnTo>
                  <a:lnTo>
                    <a:pt x="3875" y="77"/>
                  </a:lnTo>
                  <a:lnTo>
                    <a:pt x="3798" y="26"/>
                  </a:lnTo>
                  <a:lnTo>
                    <a:pt x="3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509;p45">
              <a:extLst>
                <a:ext uri="{FF2B5EF4-FFF2-40B4-BE49-F238E27FC236}">
                  <a16:creationId xmlns:a16="http://schemas.microsoft.com/office/drawing/2014/main" id="{06911BE7-D328-007A-8AD8-7579044FB307}"/>
                </a:ext>
              </a:extLst>
            </p:cNvPr>
            <p:cNvSpPr/>
            <p:nvPr/>
          </p:nvSpPr>
          <p:spPr>
            <a:xfrm>
              <a:off x="238125" y="1961325"/>
              <a:ext cx="433925" cy="433275"/>
            </a:xfrm>
            <a:custGeom>
              <a:avLst/>
              <a:gdLst/>
              <a:ahLst/>
              <a:cxnLst/>
              <a:rect l="l" t="t" r="r" b="b"/>
              <a:pathLst>
                <a:path w="17357" h="17331" extrusionOk="0">
                  <a:moveTo>
                    <a:pt x="178" y="0"/>
                  </a:moveTo>
                  <a:lnTo>
                    <a:pt x="76" y="77"/>
                  </a:lnTo>
                  <a:lnTo>
                    <a:pt x="25" y="153"/>
                  </a:lnTo>
                  <a:lnTo>
                    <a:pt x="0" y="255"/>
                  </a:lnTo>
                  <a:lnTo>
                    <a:pt x="0" y="17076"/>
                  </a:lnTo>
                  <a:lnTo>
                    <a:pt x="25" y="17178"/>
                  </a:lnTo>
                  <a:lnTo>
                    <a:pt x="76" y="17254"/>
                  </a:lnTo>
                  <a:lnTo>
                    <a:pt x="178" y="17305"/>
                  </a:lnTo>
                  <a:lnTo>
                    <a:pt x="255" y="17331"/>
                  </a:lnTo>
                  <a:lnTo>
                    <a:pt x="17101" y="17331"/>
                  </a:lnTo>
                  <a:lnTo>
                    <a:pt x="17203" y="17305"/>
                  </a:lnTo>
                  <a:lnTo>
                    <a:pt x="17280" y="17254"/>
                  </a:lnTo>
                  <a:lnTo>
                    <a:pt x="17331" y="17178"/>
                  </a:lnTo>
                  <a:lnTo>
                    <a:pt x="17356" y="17076"/>
                  </a:lnTo>
                  <a:lnTo>
                    <a:pt x="17331" y="16974"/>
                  </a:lnTo>
                  <a:lnTo>
                    <a:pt x="17280" y="16898"/>
                  </a:lnTo>
                  <a:lnTo>
                    <a:pt x="17203" y="16847"/>
                  </a:lnTo>
                  <a:lnTo>
                    <a:pt x="17101" y="16821"/>
                  </a:lnTo>
                  <a:lnTo>
                    <a:pt x="16260" y="16821"/>
                  </a:lnTo>
                  <a:lnTo>
                    <a:pt x="16260" y="16388"/>
                  </a:lnTo>
                  <a:lnTo>
                    <a:pt x="16235" y="16286"/>
                  </a:lnTo>
                  <a:lnTo>
                    <a:pt x="16184" y="16210"/>
                  </a:lnTo>
                  <a:lnTo>
                    <a:pt x="16107" y="16159"/>
                  </a:lnTo>
                  <a:lnTo>
                    <a:pt x="16005" y="16133"/>
                  </a:lnTo>
                  <a:lnTo>
                    <a:pt x="15903" y="16159"/>
                  </a:lnTo>
                  <a:lnTo>
                    <a:pt x="15827" y="16210"/>
                  </a:lnTo>
                  <a:lnTo>
                    <a:pt x="15776" y="16286"/>
                  </a:lnTo>
                  <a:lnTo>
                    <a:pt x="15750" y="16388"/>
                  </a:lnTo>
                  <a:lnTo>
                    <a:pt x="15750" y="16821"/>
                  </a:lnTo>
                  <a:lnTo>
                    <a:pt x="14756" y="16821"/>
                  </a:lnTo>
                  <a:lnTo>
                    <a:pt x="14756" y="16388"/>
                  </a:lnTo>
                  <a:lnTo>
                    <a:pt x="14731" y="16286"/>
                  </a:lnTo>
                  <a:lnTo>
                    <a:pt x="14680" y="16210"/>
                  </a:lnTo>
                  <a:lnTo>
                    <a:pt x="14604" y="16159"/>
                  </a:lnTo>
                  <a:lnTo>
                    <a:pt x="14502" y="16133"/>
                  </a:lnTo>
                  <a:lnTo>
                    <a:pt x="14400" y="16159"/>
                  </a:lnTo>
                  <a:lnTo>
                    <a:pt x="14323" y="16210"/>
                  </a:lnTo>
                  <a:lnTo>
                    <a:pt x="14272" y="16286"/>
                  </a:lnTo>
                  <a:lnTo>
                    <a:pt x="14247" y="16388"/>
                  </a:lnTo>
                  <a:lnTo>
                    <a:pt x="14247" y="16821"/>
                  </a:lnTo>
                  <a:lnTo>
                    <a:pt x="13253" y="16821"/>
                  </a:lnTo>
                  <a:lnTo>
                    <a:pt x="13253" y="16388"/>
                  </a:lnTo>
                  <a:lnTo>
                    <a:pt x="13227" y="16286"/>
                  </a:lnTo>
                  <a:lnTo>
                    <a:pt x="13176" y="16210"/>
                  </a:lnTo>
                  <a:lnTo>
                    <a:pt x="13100" y="16159"/>
                  </a:lnTo>
                  <a:lnTo>
                    <a:pt x="12998" y="16133"/>
                  </a:lnTo>
                  <a:lnTo>
                    <a:pt x="12896" y="16159"/>
                  </a:lnTo>
                  <a:lnTo>
                    <a:pt x="12820" y="16210"/>
                  </a:lnTo>
                  <a:lnTo>
                    <a:pt x="12769" y="16286"/>
                  </a:lnTo>
                  <a:lnTo>
                    <a:pt x="12743" y="16388"/>
                  </a:lnTo>
                  <a:lnTo>
                    <a:pt x="12743" y="16821"/>
                  </a:lnTo>
                  <a:lnTo>
                    <a:pt x="11749" y="16821"/>
                  </a:lnTo>
                  <a:lnTo>
                    <a:pt x="11749" y="16388"/>
                  </a:lnTo>
                  <a:lnTo>
                    <a:pt x="11724" y="16286"/>
                  </a:lnTo>
                  <a:lnTo>
                    <a:pt x="11673" y="16210"/>
                  </a:lnTo>
                  <a:lnTo>
                    <a:pt x="11596" y="16159"/>
                  </a:lnTo>
                  <a:lnTo>
                    <a:pt x="11494" y="16133"/>
                  </a:lnTo>
                  <a:lnTo>
                    <a:pt x="11392" y="16159"/>
                  </a:lnTo>
                  <a:lnTo>
                    <a:pt x="11316" y="16210"/>
                  </a:lnTo>
                  <a:lnTo>
                    <a:pt x="11265" y="16286"/>
                  </a:lnTo>
                  <a:lnTo>
                    <a:pt x="11239" y="16388"/>
                  </a:lnTo>
                  <a:lnTo>
                    <a:pt x="11239" y="16821"/>
                  </a:lnTo>
                  <a:lnTo>
                    <a:pt x="10245" y="16821"/>
                  </a:lnTo>
                  <a:lnTo>
                    <a:pt x="10245" y="16388"/>
                  </a:lnTo>
                  <a:lnTo>
                    <a:pt x="10220" y="16286"/>
                  </a:lnTo>
                  <a:lnTo>
                    <a:pt x="10169" y="16210"/>
                  </a:lnTo>
                  <a:lnTo>
                    <a:pt x="10092" y="16159"/>
                  </a:lnTo>
                  <a:lnTo>
                    <a:pt x="9991" y="16133"/>
                  </a:lnTo>
                  <a:lnTo>
                    <a:pt x="9889" y="16159"/>
                  </a:lnTo>
                  <a:lnTo>
                    <a:pt x="9812" y="16210"/>
                  </a:lnTo>
                  <a:lnTo>
                    <a:pt x="9761" y="16286"/>
                  </a:lnTo>
                  <a:lnTo>
                    <a:pt x="9736" y="16388"/>
                  </a:lnTo>
                  <a:lnTo>
                    <a:pt x="9736" y="16821"/>
                  </a:lnTo>
                  <a:lnTo>
                    <a:pt x="8742" y="16821"/>
                  </a:lnTo>
                  <a:lnTo>
                    <a:pt x="8742" y="16388"/>
                  </a:lnTo>
                  <a:lnTo>
                    <a:pt x="8716" y="16286"/>
                  </a:lnTo>
                  <a:lnTo>
                    <a:pt x="8665" y="16210"/>
                  </a:lnTo>
                  <a:lnTo>
                    <a:pt x="8589" y="16159"/>
                  </a:lnTo>
                  <a:lnTo>
                    <a:pt x="8487" y="16133"/>
                  </a:lnTo>
                  <a:lnTo>
                    <a:pt x="8385" y="16159"/>
                  </a:lnTo>
                  <a:lnTo>
                    <a:pt x="8308" y="16210"/>
                  </a:lnTo>
                  <a:lnTo>
                    <a:pt x="8232" y="16286"/>
                  </a:lnTo>
                  <a:lnTo>
                    <a:pt x="8232" y="16388"/>
                  </a:lnTo>
                  <a:lnTo>
                    <a:pt x="8232" y="16821"/>
                  </a:lnTo>
                  <a:lnTo>
                    <a:pt x="7238" y="16821"/>
                  </a:lnTo>
                  <a:lnTo>
                    <a:pt x="7238" y="16388"/>
                  </a:lnTo>
                  <a:lnTo>
                    <a:pt x="7213" y="16286"/>
                  </a:lnTo>
                  <a:lnTo>
                    <a:pt x="7162" y="16210"/>
                  </a:lnTo>
                  <a:lnTo>
                    <a:pt x="7060" y="16159"/>
                  </a:lnTo>
                  <a:lnTo>
                    <a:pt x="6983" y="16133"/>
                  </a:lnTo>
                  <a:lnTo>
                    <a:pt x="6881" y="16159"/>
                  </a:lnTo>
                  <a:lnTo>
                    <a:pt x="6805" y="16210"/>
                  </a:lnTo>
                  <a:lnTo>
                    <a:pt x="6728" y="16286"/>
                  </a:lnTo>
                  <a:lnTo>
                    <a:pt x="6728" y="16388"/>
                  </a:lnTo>
                  <a:lnTo>
                    <a:pt x="6728" y="16821"/>
                  </a:lnTo>
                  <a:lnTo>
                    <a:pt x="5709" y="16821"/>
                  </a:lnTo>
                  <a:lnTo>
                    <a:pt x="5709" y="16388"/>
                  </a:lnTo>
                  <a:lnTo>
                    <a:pt x="5709" y="16286"/>
                  </a:lnTo>
                  <a:lnTo>
                    <a:pt x="5658" y="16210"/>
                  </a:lnTo>
                  <a:lnTo>
                    <a:pt x="5556" y="16159"/>
                  </a:lnTo>
                  <a:lnTo>
                    <a:pt x="5454" y="16133"/>
                  </a:lnTo>
                  <a:lnTo>
                    <a:pt x="5378" y="16159"/>
                  </a:lnTo>
                  <a:lnTo>
                    <a:pt x="5276" y="16210"/>
                  </a:lnTo>
                  <a:lnTo>
                    <a:pt x="5225" y="16286"/>
                  </a:lnTo>
                  <a:lnTo>
                    <a:pt x="5225" y="16388"/>
                  </a:lnTo>
                  <a:lnTo>
                    <a:pt x="5225" y="16821"/>
                  </a:lnTo>
                  <a:lnTo>
                    <a:pt x="4205" y="16821"/>
                  </a:lnTo>
                  <a:lnTo>
                    <a:pt x="4205" y="16388"/>
                  </a:lnTo>
                  <a:lnTo>
                    <a:pt x="4205" y="16286"/>
                  </a:lnTo>
                  <a:lnTo>
                    <a:pt x="4129" y="16210"/>
                  </a:lnTo>
                  <a:lnTo>
                    <a:pt x="4052" y="16159"/>
                  </a:lnTo>
                  <a:lnTo>
                    <a:pt x="3950" y="16133"/>
                  </a:lnTo>
                  <a:lnTo>
                    <a:pt x="3874" y="16159"/>
                  </a:lnTo>
                  <a:lnTo>
                    <a:pt x="3772" y="16210"/>
                  </a:lnTo>
                  <a:lnTo>
                    <a:pt x="3721" y="16286"/>
                  </a:lnTo>
                  <a:lnTo>
                    <a:pt x="3695" y="16388"/>
                  </a:lnTo>
                  <a:lnTo>
                    <a:pt x="3695" y="16821"/>
                  </a:lnTo>
                  <a:lnTo>
                    <a:pt x="2702" y="16821"/>
                  </a:lnTo>
                  <a:lnTo>
                    <a:pt x="2702" y="16388"/>
                  </a:lnTo>
                  <a:lnTo>
                    <a:pt x="2702" y="16286"/>
                  </a:lnTo>
                  <a:lnTo>
                    <a:pt x="2625" y="16210"/>
                  </a:lnTo>
                  <a:lnTo>
                    <a:pt x="2549" y="16159"/>
                  </a:lnTo>
                  <a:lnTo>
                    <a:pt x="2447" y="16133"/>
                  </a:lnTo>
                  <a:lnTo>
                    <a:pt x="2345" y="16159"/>
                  </a:lnTo>
                  <a:lnTo>
                    <a:pt x="2268" y="16210"/>
                  </a:lnTo>
                  <a:lnTo>
                    <a:pt x="2217" y="16286"/>
                  </a:lnTo>
                  <a:lnTo>
                    <a:pt x="2192" y="16388"/>
                  </a:lnTo>
                  <a:lnTo>
                    <a:pt x="2192" y="16821"/>
                  </a:lnTo>
                  <a:lnTo>
                    <a:pt x="510" y="16821"/>
                  </a:lnTo>
                  <a:lnTo>
                    <a:pt x="510" y="15139"/>
                  </a:lnTo>
                  <a:lnTo>
                    <a:pt x="943" y="15139"/>
                  </a:lnTo>
                  <a:lnTo>
                    <a:pt x="1045" y="15114"/>
                  </a:lnTo>
                  <a:lnTo>
                    <a:pt x="1121" y="15063"/>
                  </a:lnTo>
                  <a:lnTo>
                    <a:pt x="1172" y="14986"/>
                  </a:lnTo>
                  <a:lnTo>
                    <a:pt x="1198" y="14884"/>
                  </a:lnTo>
                  <a:lnTo>
                    <a:pt x="1172" y="14782"/>
                  </a:lnTo>
                  <a:lnTo>
                    <a:pt x="1121" y="14706"/>
                  </a:lnTo>
                  <a:lnTo>
                    <a:pt x="1045" y="14655"/>
                  </a:lnTo>
                  <a:lnTo>
                    <a:pt x="943" y="14629"/>
                  </a:lnTo>
                  <a:lnTo>
                    <a:pt x="510" y="14629"/>
                  </a:lnTo>
                  <a:lnTo>
                    <a:pt x="510" y="13635"/>
                  </a:lnTo>
                  <a:lnTo>
                    <a:pt x="943" y="13635"/>
                  </a:lnTo>
                  <a:lnTo>
                    <a:pt x="1045" y="13610"/>
                  </a:lnTo>
                  <a:lnTo>
                    <a:pt x="1121" y="13559"/>
                  </a:lnTo>
                  <a:lnTo>
                    <a:pt x="1172" y="13482"/>
                  </a:lnTo>
                  <a:lnTo>
                    <a:pt x="1198" y="13381"/>
                  </a:lnTo>
                  <a:lnTo>
                    <a:pt x="1172" y="13279"/>
                  </a:lnTo>
                  <a:lnTo>
                    <a:pt x="1121" y="13202"/>
                  </a:lnTo>
                  <a:lnTo>
                    <a:pt x="1045" y="13151"/>
                  </a:lnTo>
                  <a:lnTo>
                    <a:pt x="943" y="13126"/>
                  </a:lnTo>
                  <a:lnTo>
                    <a:pt x="510" y="13126"/>
                  </a:lnTo>
                  <a:lnTo>
                    <a:pt x="510" y="12132"/>
                  </a:lnTo>
                  <a:lnTo>
                    <a:pt x="943" y="12132"/>
                  </a:lnTo>
                  <a:lnTo>
                    <a:pt x="1045" y="12106"/>
                  </a:lnTo>
                  <a:lnTo>
                    <a:pt x="1121" y="12055"/>
                  </a:lnTo>
                  <a:lnTo>
                    <a:pt x="1172" y="11979"/>
                  </a:lnTo>
                  <a:lnTo>
                    <a:pt x="1198" y="11877"/>
                  </a:lnTo>
                  <a:lnTo>
                    <a:pt x="1172" y="11775"/>
                  </a:lnTo>
                  <a:lnTo>
                    <a:pt x="1121" y="11698"/>
                  </a:lnTo>
                  <a:lnTo>
                    <a:pt x="1045" y="11647"/>
                  </a:lnTo>
                  <a:lnTo>
                    <a:pt x="943" y="11622"/>
                  </a:lnTo>
                  <a:lnTo>
                    <a:pt x="510" y="11622"/>
                  </a:lnTo>
                  <a:lnTo>
                    <a:pt x="510" y="10628"/>
                  </a:lnTo>
                  <a:lnTo>
                    <a:pt x="943" y="10628"/>
                  </a:lnTo>
                  <a:lnTo>
                    <a:pt x="1045" y="10603"/>
                  </a:lnTo>
                  <a:lnTo>
                    <a:pt x="1121" y="10552"/>
                  </a:lnTo>
                  <a:lnTo>
                    <a:pt x="1172" y="10475"/>
                  </a:lnTo>
                  <a:lnTo>
                    <a:pt x="1198" y="10373"/>
                  </a:lnTo>
                  <a:lnTo>
                    <a:pt x="1172" y="10271"/>
                  </a:lnTo>
                  <a:lnTo>
                    <a:pt x="1121" y="10195"/>
                  </a:lnTo>
                  <a:lnTo>
                    <a:pt x="1045" y="10144"/>
                  </a:lnTo>
                  <a:lnTo>
                    <a:pt x="943" y="10118"/>
                  </a:lnTo>
                  <a:lnTo>
                    <a:pt x="510" y="10118"/>
                  </a:lnTo>
                  <a:lnTo>
                    <a:pt x="510" y="9124"/>
                  </a:lnTo>
                  <a:lnTo>
                    <a:pt x="943" y="9124"/>
                  </a:lnTo>
                  <a:lnTo>
                    <a:pt x="1045" y="9099"/>
                  </a:lnTo>
                  <a:lnTo>
                    <a:pt x="1121" y="9048"/>
                  </a:lnTo>
                  <a:lnTo>
                    <a:pt x="1172" y="8971"/>
                  </a:lnTo>
                  <a:lnTo>
                    <a:pt x="1198" y="8870"/>
                  </a:lnTo>
                  <a:lnTo>
                    <a:pt x="1172" y="8768"/>
                  </a:lnTo>
                  <a:lnTo>
                    <a:pt x="1121" y="8691"/>
                  </a:lnTo>
                  <a:lnTo>
                    <a:pt x="1045" y="8640"/>
                  </a:lnTo>
                  <a:lnTo>
                    <a:pt x="943" y="8615"/>
                  </a:lnTo>
                  <a:lnTo>
                    <a:pt x="510" y="8615"/>
                  </a:lnTo>
                  <a:lnTo>
                    <a:pt x="510" y="7621"/>
                  </a:lnTo>
                  <a:lnTo>
                    <a:pt x="943" y="7621"/>
                  </a:lnTo>
                  <a:lnTo>
                    <a:pt x="1045" y="7595"/>
                  </a:lnTo>
                  <a:lnTo>
                    <a:pt x="1121" y="7544"/>
                  </a:lnTo>
                  <a:lnTo>
                    <a:pt x="1172" y="7468"/>
                  </a:lnTo>
                  <a:lnTo>
                    <a:pt x="1198" y="7366"/>
                  </a:lnTo>
                  <a:lnTo>
                    <a:pt x="1172" y="7264"/>
                  </a:lnTo>
                  <a:lnTo>
                    <a:pt x="1121" y="7187"/>
                  </a:lnTo>
                  <a:lnTo>
                    <a:pt x="1045" y="7136"/>
                  </a:lnTo>
                  <a:lnTo>
                    <a:pt x="943" y="7111"/>
                  </a:lnTo>
                  <a:lnTo>
                    <a:pt x="510" y="7111"/>
                  </a:lnTo>
                  <a:lnTo>
                    <a:pt x="510" y="6117"/>
                  </a:lnTo>
                  <a:lnTo>
                    <a:pt x="943" y="6117"/>
                  </a:lnTo>
                  <a:lnTo>
                    <a:pt x="1045" y="6092"/>
                  </a:lnTo>
                  <a:lnTo>
                    <a:pt x="1121" y="6041"/>
                  </a:lnTo>
                  <a:lnTo>
                    <a:pt x="1172" y="5964"/>
                  </a:lnTo>
                  <a:lnTo>
                    <a:pt x="1198" y="5862"/>
                  </a:lnTo>
                  <a:lnTo>
                    <a:pt x="1172" y="5760"/>
                  </a:lnTo>
                  <a:lnTo>
                    <a:pt x="1121" y="5684"/>
                  </a:lnTo>
                  <a:lnTo>
                    <a:pt x="1045" y="5633"/>
                  </a:lnTo>
                  <a:lnTo>
                    <a:pt x="943" y="5607"/>
                  </a:lnTo>
                  <a:lnTo>
                    <a:pt x="510" y="5607"/>
                  </a:lnTo>
                  <a:lnTo>
                    <a:pt x="510" y="4613"/>
                  </a:lnTo>
                  <a:lnTo>
                    <a:pt x="943" y="4613"/>
                  </a:lnTo>
                  <a:lnTo>
                    <a:pt x="1045" y="4588"/>
                  </a:lnTo>
                  <a:lnTo>
                    <a:pt x="1121" y="4537"/>
                  </a:lnTo>
                  <a:lnTo>
                    <a:pt x="1172" y="4460"/>
                  </a:lnTo>
                  <a:lnTo>
                    <a:pt x="1198" y="4358"/>
                  </a:lnTo>
                  <a:lnTo>
                    <a:pt x="1172" y="4257"/>
                  </a:lnTo>
                  <a:lnTo>
                    <a:pt x="1121" y="4180"/>
                  </a:lnTo>
                  <a:lnTo>
                    <a:pt x="1045" y="4104"/>
                  </a:lnTo>
                  <a:lnTo>
                    <a:pt x="510" y="4104"/>
                  </a:lnTo>
                  <a:lnTo>
                    <a:pt x="510" y="3110"/>
                  </a:lnTo>
                  <a:lnTo>
                    <a:pt x="943" y="3110"/>
                  </a:lnTo>
                  <a:lnTo>
                    <a:pt x="1045" y="3084"/>
                  </a:lnTo>
                  <a:lnTo>
                    <a:pt x="1121" y="3033"/>
                  </a:lnTo>
                  <a:lnTo>
                    <a:pt x="1172" y="2931"/>
                  </a:lnTo>
                  <a:lnTo>
                    <a:pt x="1198" y="2855"/>
                  </a:lnTo>
                  <a:lnTo>
                    <a:pt x="1172" y="2753"/>
                  </a:lnTo>
                  <a:lnTo>
                    <a:pt x="1121" y="2676"/>
                  </a:lnTo>
                  <a:lnTo>
                    <a:pt x="1045" y="2600"/>
                  </a:lnTo>
                  <a:lnTo>
                    <a:pt x="510" y="2600"/>
                  </a:lnTo>
                  <a:lnTo>
                    <a:pt x="510" y="1581"/>
                  </a:lnTo>
                  <a:lnTo>
                    <a:pt x="1045" y="1581"/>
                  </a:lnTo>
                  <a:lnTo>
                    <a:pt x="1121" y="1530"/>
                  </a:lnTo>
                  <a:lnTo>
                    <a:pt x="1172" y="1428"/>
                  </a:lnTo>
                  <a:lnTo>
                    <a:pt x="1198" y="1351"/>
                  </a:lnTo>
                  <a:lnTo>
                    <a:pt x="1172" y="1249"/>
                  </a:lnTo>
                  <a:lnTo>
                    <a:pt x="1121" y="1147"/>
                  </a:lnTo>
                  <a:lnTo>
                    <a:pt x="1045" y="1096"/>
                  </a:lnTo>
                  <a:lnTo>
                    <a:pt x="510" y="1096"/>
                  </a:lnTo>
                  <a:lnTo>
                    <a:pt x="510" y="255"/>
                  </a:lnTo>
                  <a:lnTo>
                    <a:pt x="510" y="153"/>
                  </a:lnTo>
                  <a:lnTo>
                    <a:pt x="433" y="77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510;p45">
              <a:extLst>
                <a:ext uri="{FF2B5EF4-FFF2-40B4-BE49-F238E27FC236}">
                  <a16:creationId xmlns:a16="http://schemas.microsoft.com/office/drawing/2014/main" id="{4D116202-931F-6CBC-F5AF-6123DBBD9F36}"/>
                </a:ext>
              </a:extLst>
            </p:cNvPr>
            <p:cNvSpPr/>
            <p:nvPr/>
          </p:nvSpPr>
          <p:spPr>
            <a:xfrm>
              <a:off x="323500" y="2068375"/>
              <a:ext cx="40800" cy="68200"/>
            </a:xfrm>
            <a:custGeom>
              <a:avLst/>
              <a:gdLst/>
              <a:ahLst/>
              <a:cxnLst/>
              <a:rect l="l" t="t" r="r" b="b"/>
              <a:pathLst>
                <a:path w="1632" h="2728" extrusionOk="0">
                  <a:moveTo>
                    <a:pt x="816" y="510"/>
                  </a:moveTo>
                  <a:lnTo>
                    <a:pt x="943" y="535"/>
                  </a:lnTo>
                  <a:lnTo>
                    <a:pt x="1020" y="586"/>
                  </a:lnTo>
                  <a:lnTo>
                    <a:pt x="1096" y="688"/>
                  </a:lnTo>
                  <a:lnTo>
                    <a:pt x="1122" y="790"/>
                  </a:lnTo>
                  <a:lnTo>
                    <a:pt x="1122" y="1096"/>
                  </a:lnTo>
                  <a:lnTo>
                    <a:pt x="510" y="1096"/>
                  </a:lnTo>
                  <a:lnTo>
                    <a:pt x="510" y="790"/>
                  </a:lnTo>
                  <a:lnTo>
                    <a:pt x="535" y="688"/>
                  </a:lnTo>
                  <a:lnTo>
                    <a:pt x="612" y="586"/>
                  </a:lnTo>
                  <a:lnTo>
                    <a:pt x="714" y="535"/>
                  </a:lnTo>
                  <a:lnTo>
                    <a:pt x="816" y="510"/>
                  </a:lnTo>
                  <a:close/>
                  <a:moveTo>
                    <a:pt x="663" y="0"/>
                  </a:moveTo>
                  <a:lnTo>
                    <a:pt x="510" y="51"/>
                  </a:lnTo>
                  <a:lnTo>
                    <a:pt x="357" y="127"/>
                  </a:lnTo>
                  <a:lnTo>
                    <a:pt x="255" y="229"/>
                  </a:lnTo>
                  <a:lnTo>
                    <a:pt x="153" y="357"/>
                  </a:lnTo>
                  <a:lnTo>
                    <a:pt x="77" y="484"/>
                  </a:lnTo>
                  <a:lnTo>
                    <a:pt x="26" y="637"/>
                  </a:lnTo>
                  <a:lnTo>
                    <a:pt x="0" y="790"/>
                  </a:lnTo>
                  <a:lnTo>
                    <a:pt x="0" y="2472"/>
                  </a:lnTo>
                  <a:lnTo>
                    <a:pt x="26" y="2574"/>
                  </a:lnTo>
                  <a:lnTo>
                    <a:pt x="77" y="2651"/>
                  </a:lnTo>
                  <a:lnTo>
                    <a:pt x="179" y="2702"/>
                  </a:lnTo>
                  <a:lnTo>
                    <a:pt x="255" y="2727"/>
                  </a:lnTo>
                  <a:lnTo>
                    <a:pt x="357" y="2702"/>
                  </a:lnTo>
                  <a:lnTo>
                    <a:pt x="433" y="2651"/>
                  </a:lnTo>
                  <a:lnTo>
                    <a:pt x="510" y="2574"/>
                  </a:lnTo>
                  <a:lnTo>
                    <a:pt x="510" y="2472"/>
                  </a:lnTo>
                  <a:lnTo>
                    <a:pt x="510" y="1606"/>
                  </a:lnTo>
                  <a:lnTo>
                    <a:pt x="1122" y="1606"/>
                  </a:lnTo>
                  <a:lnTo>
                    <a:pt x="1122" y="2472"/>
                  </a:lnTo>
                  <a:lnTo>
                    <a:pt x="1147" y="2574"/>
                  </a:lnTo>
                  <a:lnTo>
                    <a:pt x="1198" y="2651"/>
                  </a:lnTo>
                  <a:lnTo>
                    <a:pt x="1274" y="2702"/>
                  </a:lnTo>
                  <a:lnTo>
                    <a:pt x="1376" y="2727"/>
                  </a:lnTo>
                  <a:lnTo>
                    <a:pt x="1478" y="2702"/>
                  </a:lnTo>
                  <a:lnTo>
                    <a:pt x="1555" y="2651"/>
                  </a:lnTo>
                  <a:lnTo>
                    <a:pt x="1606" y="2574"/>
                  </a:lnTo>
                  <a:lnTo>
                    <a:pt x="1631" y="2472"/>
                  </a:lnTo>
                  <a:lnTo>
                    <a:pt x="1631" y="790"/>
                  </a:lnTo>
                  <a:lnTo>
                    <a:pt x="1606" y="637"/>
                  </a:lnTo>
                  <a:lnTo>
                    <a:pt x="1555" y="484"/>
                  </a:lnTo>
                  <a:lnTo>
                    <a:pt x="1478" y="357"/>
                  </a:lnTo>
                  <a:lnTo>
                    <a:pt x="1402" y="229"/>
                  </a:lnTo>
                  <a:lnTo>
                    <a:pt x="1274" y="127"/>
                  </a:lnTo>
                  <a:lnTo>
                    <a:pt x="1122" y="51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511;p45">
              <a:extLst>
                <a:ext uri="{FF2B5EF4-FFF2-40B4-BE49-F238E27FC236}">
                  <a16:creationId xmlns:a16="http://schemas.microsoft.com/office/drawing/2014/main" id="{9E06ECBA-493E-0CCA-14F6-C982F9F15A79}"/>
                </a:ext>
              </a:extLst>
            </p:cNvPr>
            <p:cNvSpPr/>
            <p:nvPr/>
          </p:nvSpPr>
          <p:spPr>
            <a:xfrm>
              <a:off x="452200" y="2127625"/>
              <a:ext cx="40150" cy="68200"/>
            </a:xfrm>
            <a:custGeom>
              <a:avLst/>
              <a:gdLst/>
              <a:ahLst/>
              <a:cxnLst/>
              <a:rect l="l" t="t" r="r" b="b"/>
              <a:pathLst>
                <a:path w="1606" h="2728" extrusionOk="0">
                  <a:moveTo>
                    <a:pt x="816" y="510"/>
                  </a:moveTo>
                  <a:lnTo>
                    <a:pt x="918" y="535"/>
                  </a:lnTo>
                  <a:lnTo>
                    <a:pt x="1020" y="612"/>
                  </a:lnTo>
                  <a:lnTo>
                    <a:pt x="1071" y="688"/>
                  </a:lnTo>
                  <a:lnTo>
                    <a:pt x="1096" y="816"/>
                  </a:lnTo>
                  <a:lnTo>
                    <a:pt x="1071" y="943"/>
                  </a:lnTo>
                  <a:lnTo>
                    <a:pt x="1020" y="1020"/>
                  </a:lnTo>
                  <a:lnTo>
                    <a:pt x="918" y="1096"/>
                  </a:lnTo>
                  <a:lnTo>
                    <a:pt x="816" y="1122"/>
                  </a:lnTo>
                  <a:lnTo>
                    <a:pt x="510" y="1122"/>
                  </a:lnTo>
                  <a:lnTo>
                    <a:pt x="510" y="510"/>
                  </a:lnTo>
                  <a:close/>
                  <a:moveTo>
                    <a:pt x="816" y="1631"/>
                  </a:moveTo>
                  <a:lnTo>
                    <a:pt x="918" y="1657"/>
                  </a:lnTo>
                  <a:lnTo>
                    <a:pt x="1020" y="1708"/>
                  </a:lnTo>
                  <a:lnTo>
                    <a:pt x="1071" y="1810"/>
                  </a:lnTo>
                  <a:lnTo>
                    <a:pt x="1096" y="1937"/>
                  </a:lnTo>
                  <a:lnTo>
                    <a:pt x="1071" y="2039"/>
                  </a:lnTo>
                  <a:lnTo>
                    <a:pt x="1020" y="2141"/>
                  </a:lnTo>
                  <a:lnTo>
                    <a:pt x="918" y="2192"/>
                  </a:lnTo>
                  <a:lnTo>
                    <a:pt x="816" y="2218"/>
                  </a:lnTo>
                  <a:lnTo>
                    <a:pt x="510" y="2218"/>
                  </a:lnTo>
                  <a:lnTo>
                    <a:pt x="510" y="1631"/>
                  </a:lnTo>
                  <a:close/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2472"/>
                  </a:lnTo>
                  <a:lnTo>
                    <a:pt x="26" y="2574"/>
                  </a:lnTo>
                  <a:lnTo>
                    <a:pt x="77" y="2651"/>
                  </a:lnTo>
                  <a:lnTo>
                    <a:pt x="153" y="2702"/>
                  </a:lnTo>
                  <a:lnTo>
                    <a:pt x="255" y="2727"/>
                  </a:lnTo>
                  <a:lnTo>
                    <a:pt x="969" y="2727"/>
                  </a:lnTo>
                  <a:lnTo>
                    <a:pt x="1122" y="2676"/>
                  </a:lnTo>
                  <a:lnTo>
                    <a:pt x="1249" y="2600"/>
                  </a:lnTo>
                  <a:lnTo>
                    <a:pt x="1377" y="2498"/>
                  </a:lnTo>
                  <a:lnTo>
                    <a:pt x="1479" y="2370"/>
                  </a:lnTo>
                  <a:lnTo>
                    <a:pt x="1555" y="2243"/>
                  </a:lnTo>
                  <a:lnTo>
                    <a:pt x="1606" y="2090"/>
                  </a:lnTo>
                  <a:lnTo>
                    <a:pt x="1606" y="1937"/>
                  </a:lnTo>
                  <a:lnTo>
                    <a:pt x="1606" y="1759"/>
                  </a:lnTo>
                  <a:lnTo>
                    <a:pt x="1555" y="1631"/>
                  </a:lnTo>
                  <a:lnTo>
                    <a:pt x="1479" y="1478"/>
                  </a:lnTo>
                  <a:lnTo>
                    <a:pt x="1402" y="1376"/>
                  </a:lnTo>
                  <a:lnTo>
                    <a:pt x="1479" y="1249"/>
                  </a:lnTo>
                  <a:lnTo>
                    <a:pt x="1555" y="1122"/>
                  </a:lnTo>
                  <a:lnTo>
                    <a:pt x="1606" y="969"/>
                  </a:lnTo>
                  <a:lnTo>
                    <a:pt x="1606" y="816"/>
                  </a:lnTo>
                  <a:lnTo>
                    <a:pt x="1606" y="663"/>
                  </a:lnTo>
                  <a:lnTo>
                    <a:pt x="1555" y="510"/>
                  </a:lnTo>
                  <a:lnTo>
                    <a:pt x="1479" y="357"/>
                  </a:lnTo>
                  <a:lnTo>
                    <a:pt x="1377" y="255"/>
                  </a:lnTo>
                  <a:lnTo>
                    <a:pt x="1249" y="153"/>
                  </a:lnTo>
                  <a:lnTo>
                    <a:pt x="1122" y="77"/>
                  </a:lnTo>
                  <a:lnTo>
                    <a:pt x="969" y="26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512;p45">
              <a:extLst>
                <a:ext uri="{FF2B5EF4-FFF2-40B4-BE49-F238E27FC236}">
                  <a16:creationId xmlns:a16="http://schemas.microsoft.com/office/drawing/2014/main" id="{D985D497-A03B-A28A-67A5-01B5DD6536A2}"/>
                </a:ext>
              </a:extLst>
            </p:cNvPr>
            <p:cNvSpPr/>
            <p:nvPr/>
          </p:nvSpPr>
          <p:spPr>
            <a:xfrm>
              <a:off x="580275" y="1965150"/>
              <a:ext cx="40800" cy="68200"/>
            </a:xfrm>
            <a:custGeom>
              <a:avLst/>
              <a:gdLst/>
              <a:ahLst/>
              <a:cxnLst/>
              <a:rect l="l" t="t" r="r" b="b"/>
              <a:pathLst>
                <a:path w="1632" h="2728" extrusionOk="0">
                  <a:moveTo>
                    <a:pt x="816" y="0"/>
                  </a:moveTo>
                  <a:lnTo>
                    <a:pt x="663" y="26"/>
                  </a:lnTo>
                  <a:lnTo>
                    <a:pt x="510" y="77"/>
                  </a:lnTo>
                  <a:lnTo>
                    <a:pt x="357" y="153"/>
                  </a:lnTo>
                  <a:lnTo>
                    <a:pt x="229" y="255"/>
                  </a:lnTo>
                  <a:lnTo>
                    <a:pt x="153" y="357"/>
                  </a:lnTo>
                  <a:lnTo>
                    <a:pt x="76" y="510"/>
                  </a:lnTo>
                  <a:lnTo>
                    <a:pt x="26" y="663"/>
                  </a:lnTo>
                  <a:lnTo>
                    <a:pt x="0" y="816"/>
                  </a:lnTo>
                  <a:lnTo>
                    <a:pt x="0" y="1912"/>
                  </a:lnTo>
                  <a:lnTo>
                    <a:pt x="26" y="2090"/>
                  </a:lnTo>
                  <a:lnTo>
                    <a:pt x="76" y="2243"/>
                  </a:lnTo>
                  <a:lnTo>
                    <a:pt x="153" y="2370"/>
                  </a:lnTo>
                  <a:lnTo>
                    <a:pt x="229" y="2498"/>
                  </a:lnTo>
                  <a:lnTo>
                    <a:pt x="357" y="2600"/>
                  </a:lnTo>
                  <a:lnTo>
                    <a:pt x="510" y="2676"/>
                  </a:lnTo>
                  <a:lnTo>
                    <a:pt x="663" y="2702"/>
                  </a:lnTo>
                  <a:lnTo>
                    <a:pt x="816" y="2727"/>
                  </a:lnTo>
                  <a:lnTo>
                    <a:pt x="969" y="2702"/>
                  </a:lnTo>
                  <a:lnTo>
                    <a:pt x="1121" y="2676"/>
                  </a:lnTo>
                  <a:lnTo>
                    <a:pt x="1274" y="2600"/>
                  </a:lnTo>
                  <a:lnTo>
                    <a:pt x="1376" y="2498"/>
                  </a:lnTo>
                  <a:lnTo>
                    <a:pt x="1478" y="2370"/>
                  </a:lnTo>
                  <a:lnTo>
                    <a:pt x="1555" y="2243"/>
                  </a:lnTo>
                  <a:lnTo>
                    <a:pt x="1606" y="2090"/>
                  </a:lnTo>
                  <a:lnTo>
                    <a:pt x="1631" y="1912"/>
                  </a:lnTo>
                  <a:lnTo>
                    <a:pt x="1606" y="1835"/>
                  </a:lnTo>
                  <a:lnTo>
                    <a:pt x="1555" y="1733"/>
                  </a:lnTo>
                  <a:lnTo>
                    <a:pt x="1478" y="1682"/>
                  </a:lnTo>
                  <a:lnTo>
                    <a:pt x="1376" y="1657"/>
                  </a:lnTo>
                  <a:lnTo>
                    <a:pt x="1274" y="1682"/>
                  </a:lnTo>
                  <a:lnTo>
                    <a:pt x="1198" y="1733"/>
                  </a:lnTo>
                  <a:lnTo>
                    <a:pt x="1121" y="1835"/>
                  </a:lnTo>
                  <a:lnTo>
                    <a:pt x="1121" y="1912"/>
                  </a:lnTo>
                  <a:lnTo>
                    <a:pt x="1096" y="2039"/>
                  </a:lnTo>
                  <a:lnTo>
                    <a:pt x="1019" y="2141"/>
                  </a:lnTo>
                  <a:lnTo>
                    <a:pt x="918" y="2192"/>
                  </a:lnTo>
                  <a:lnTo>
                    <a:pt x="816" y="2218"/>
                  </a:lnTo>
                  <a:lnTo>
                    <a:pt x="688" y="2192"/>
                  </a:lnTo>
                  <a:lnTo>
                    <a:pt x="612" y="2141"/>
                  </a:lnTo>
                  <a:lnTo>
                    <a:pt x="535" y="2039"/>
                  </a:lnTo>
                  <a:lnTo>
                    <a:pt x="510" y="1912"/>
                  </a:lnTo>
                  <a:lnTo>
                    <a:pt x="510" y="816"/>
                  </a:lnTo>
                  <a:lnTo>
                    <a:pt x="535" y="688"/>
                  </a:lnTo>
                  <a:lnTo>
                    <a:pt x="612" y="612"/>
                  </a:lnTo>
                  <a:lnTo>
                    <a:pt x="688" y="535"/>
                  </a:lnTo>
                  <a:lnTo>
                    <a:pt x="816" y="510"/>
                  </a:lnTo>
                  <a:lnTo>
                    <a:pt x="918" y="535"/>
                  </a:lnTo>
                  <a:lnTo>
                    <a:pt x="1019" y="612"/>
                  </a:lnTo>
                  <a:lnTo>
                    <a:pt x="1096" y="688"/>
                  </a:lnTo>
                  <a:lnTo>
                    <a:pt x="1121" y="816"/>
                  </a:lnTo>
                  <a:lnTo>
                    <a:pt x="1121" y="918"/>
                  </a:lnTo>
                  <a:lnTo>
                    <a:pt x="1198" y="994"/>
                  </a:lnTo>
                  <a:lnTo>
                    <a:pt x="1274" y="1045"/>
                  </a:lnTo>
                  <a:lnTo>
                    <a:pt x="1376" y="1071"/>
                  </a:lnTo>
                  <a:lnTo>
                    <a:pt x="1478" y="1045"/>
                  </a:lnTo>
                  <a:lnTo>
                    <a:pt x="1555" y="994"/>
                  </a:lnTo>
                  <a:lnTo>
                    <a:pt x="1606" y="918"/>
                  </a:lnTo>
                  <a:lnTo>
                    <a:pt x="1631" y="816"/>
                  </a:lnTo>
                  <a:lnTo>
                    <a:pt x="1606" y="663"/>
                  </a:lnTo>
                  <a:lnTo>
                    <a:pt x="1555" y="510"/>
                  </a:lnTo>
                  <a:lnTo>
                    <a:pt x="1478" y="357"/>
                  </a:lnTo>
                  <a:lnTo>
                    <a:pt x="1376" y="255"/>
                  </a:lnTo>
                  <a:lnTo>
                    <a:pt x="1274" y="153"/>
                  </a:lnTo>
                  <a:lnTo>
                    <a:pt x="1121" y="77"/>
                  </a:lnTo>
                  <a:lnTo>
                    <a:pt x="969" y="26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067;p66">
            <a:extLst>
              <a:ext uri="{FF2B5EF4-FFF2-40B4-BE49-F238E27FC236}">
                <a16:creationId xmlns:a16="http://schemas.microsoft.com/office/drawing/2014/main" id="{919FB50D-1966-7B70-E077-C0B3EEA87C45}"/>
              </a:ext>
            </a:extLst>
          </p:cNvPr>
          <p:cNvGrpSpPr/>
          <p:nvPr/>
        </p:nvGrpSpPr>
        <p:grpSpPr>
          <a:xfrm>
            <a:off x="2400658" y="2277483"/>
            <a:ext cx="548644" cy="548656"/>
            <a:chOff x="2475150" y="3320375"/>
            <a:chExt cx="433300" cy="433275"/>
          </a:xfrm>
        </p:grpSpPr>
        <p:sp>
          <p:nvSpPr>
            <p:cNvPr id="1212" name="Google Shape;1068;p66">
              <a:extLst>
                <a:ext uri="{FF2B5EF4-FFF2-40B4-BE49-F238E27FC236}">
                  <a16:creationId xmlns:a16="http://schemas.microsoft.com/office/drawing/2014/main" id="{BB4F20ED-D736-A7BA-CC69-4CF6FED3AFE5}"/>
                </a:ext>
              </a:extLst>
            </p:cNvPr>
            <p:cNvSpPr/>
            <p:nvPr/>
          </p:nvSpPr>
          <p:spPr>
            <a:xfrm>
              <a:off x="2551600" y="3409575"/>
              <a:ext cx="280375" cy="266975"/>
            </a:xfrm>
            <a:custGeom>
              <a:avLst/>
              <a:gdLst/>
              <a:ahLst/>
              <a:cxnLst/>
              <a:rect l="l" t="t" r="r" b="b"/>
              <a:pathLst>
                <a:path w="11215" h="10679" extrusionOk="0">
                  <a:moveTo>
                    <a:pt x="5531" y="0"/>
                  </a:moveTo>
                  <a:lnTo>
                    <a:pt x="5455" y="51"/>
                  </a:lnTo>
                  <a:lnTo>
                    <a:pt x="103" y="3925"/>
                  </a:lnTo>
                  <a:lnTo>
                    <a:pt x="52" y="4001"/>
                  </a:lnTo>
                  <a:lnTo>
                    <a:pt x="1" y="4052"/>
                  </a:lnTo>
                  <a:lnTo>
                    <a:pt x="1" y="4129"/>
                  </a:lnTo>
                  <a:lnTo>
                    <a:pt x="1" y="4205"/>
                  </a:lnTo>
                  <a:lnTo>
                    <a:pt x="2065" y="10526"/>
                  </a:lnTo>
                  <a:lnTo>
                    <a:pt x="2091" y="10577"/>
                  </a:lnTo>
                  <a:lnTo>
                    <a:pt x="2142" y="10653"/>
                  </a:lnTo>
                  <a:lnTo>
                    <a:pt x="2218" y="10679"/>
                  </a:lnTo>
                  <a:lnTo>
                    <a:pt x="8998" y="10679"/>
                  </a:lnTo>
                  <a:lnTo>
                    <a:pt x="9074" y="10653"/>
                  </a:lnTo>
                  <a:lnTo>
                    <a:pt x="9125" y="10577"/>
                  </a:lnTo>
                  <a:lnTo>
                    <a:pt x="9150" y="10526"/>
                  </a:lnTo>
                  <a:lnTo>
                    <a:pt x="11215" y="4205"/>
                  </a:lnTo>
                  <a:lnTo>
                    <a:pt x="11215" y="4129"/>
                  </a:lnTo>
                  <a:lnTo>
                    <a:pt x="11215" y="4052"/>
                  </a:lnTo>
                  <a:lnTo>
                    <a:pt x="11164" y="4001"/>
                  </a:lnTo>
                  <a:lnTo>
                    <a:pt x="11113" y="3925"/>
                  </a:lnTo>
                  <a:lnTo>
                    <a:pt x="9737" y="2931"/>
                  </a:lnTo>
                  <a:lnTo>
                    <a:pt x="9635" y="2880"/>
                  </a:lnTo>
                  <a:lnTo>
                    <a:pt x="9533" y="2880"/>
                  </a:lnTo>
                  <a:lnTo>
                    <a:pt x="9456" y="2906"/>
                  </a:lnTo>
                  <a:lnTo>
                    <a:pt x="9380" y="2982"/>
                  </a:lnTo>
                  <a:lnTo>
                    <a:pt x="9329" y="3084"/>
                  </a:lnTo>
                  <a:lnTo>
                    <a:pt x="9329" y="3160"/>
                  </a:lnTo>
                  <a:lnTo>
                    <a:pt x="9354" y="3262"/>
                  </a:lnTo>
                  <a:lnTo>
                    <a:pt x="9431" y="3339"/>
                  </a:lnTo>
                  <a:lnTo>
                    <a:pt x="10654" y="4231"/>
                  </a:lnTo>
                  <a:lnTo>
                    <a:pt x="8743" y="10195"/>
                  </a:lnTo>
                  <a:lnTo>
                    <a:pt x="2473" y="10195"/>
                  </a:lnTo>
                  <a:lnTo>
                    <a:pt x="536" y="4231"/>
                  </a:lnTo>
                  <a:lnTo>
                    <a:pt x="5608" y="561"/>
                  </a:lnTo>
                  <a:lnTo>
                    <a:pt x="8462" y="2625"/>
                  </a:lnTo>
                  <a:lnTo>
                    <a:pt x="8564" y="2676"/>
                  </a:lnTo>
                  <a:lnTo>
                    <a:pt x="8641" y="2676"/>
                  </a:lnTo>
                  <a:lnTo>
                    <a:pt x="8743" y="2651"/>
                  </a:lnTo>
                  <a:lnTo>
                    <a:pt x="8819" y="2574"/>
                  </a:lnTo>
                  <a:lnTo>
                    <a:pt x="8870" y="2498"/>
                  </a:lnTo>
                  <a:lnTo>
                    <a:pt x="8870" y="2396"/>
                  </a:lnTo>
                  <a:lnTo>
                    <a:pt x="8819" y="2294"/>
                  </a:lnTo>
                  <a:lnTo>
                    <a:pt x="8768" y="2217"/>
                  </a:lnTo>
                  <a:lnTo>
                    <a:pt x="5761" y="51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069;p66">
              <a:extLst>
                <a:ext uri="{FF2B5EF4-FFF2-40B4-BE49-F238E27FC236}">
                  <a16:creationId xmlns:a16="http://schemas.microsoft.com/office/drawing/2014/main" id="{15AB5C53-EB34-28E3-70B9-0345EC968765}"/>
                </a:ext>
              </a:extLst>
            </p:cNvPr>
            <p:cNvSpPr/>
            <p:nvPr/>
          </p:nvSpPr>
          <p:spPr>
            <a:xfrm>
              <a:off x="2475150" y="3320375"/>
              <a:ext cx="433300" cy="433275"/>
            </a:xfrm>
            <a:custGeom>
              <a:avLst/>
              <a:gdLst/>
              <a:ahLst/>
              <a:cxnLst/>
              <a:rect l="l" t="t" r="r" b="b"/>
              <a:pathLst>
                <a:path w="17332" h="17331" extrusionOk="0">
                  <a:moveTo>
                    <a:pt x="8819" y="510"/>
                  </a:moveTo>
                  <a:lnTo>
                    <a:pt x="8972" y="561"/>
                  </a:lnTo>
                  <a:lnTo>
                    <a:pt x="9099" y="637"/>
                  </a:lnTo>
                  <a:lnTo>
                    <a:pt x="9201" y="739"/>
                  </a:lnTo>
                  <a:lnTo>
                    <a:pt x="9303" y="841"/>
                  </a:lnTo>
                  <a:lnTo>
                    <a:pt x="9380" y="969"/>
                  </a:lnTo>
                  <a:lnTo>
                    <a:pt x="9431" y="1122"/>
                  </a:lnTo>
                  <a:lnTo>
                    <a:pt x="9431" y="1274"/>
                  </a:lnTo>
                  <a:lnTo>
                    <a:pt x="9431" y="1427"/>
                  </a:lnTo>
                  <a:lnTo>
                    <a:pt x="9380" y="1580"/>
                  </a:lnTo>
                  <a:lnTo>
                    <a:pt x="9303" y="1708"/>
                  </a:lnTo>
                  <a:lnTo>
                    <a:pt x="9201" y="1835"/>
                  </a:lnTo>
                  <a:lnTo>
                    <a:pt x="9099" y="1912"/>
                  </a:lnTo>
                  <a:lnTo>
                    <a:pt x="8972" y="1988"/>
                  </a:lnTo>
                  <a:lnTo>
                    <a:pt x="8819" y="2039"/>
                  </a:lnTo>
                  <a:lnTo>
                    <a:pt x="8513" y="2039"/>
                  </a:lnTo>
                  <a:lnTo>
                    <a:pt x="8360" y="1988"/>
                  </a:lnTo>
                  <a:lnTo>
                    <a:pt x="8233" y="1912"/>
                  </a:lnTo>
                  <a:lnTo>
                    <a:pt x="8131" y="1835"/>
                  </a:lnTo>
                  <a:lnTo>
                    <a:pt x="8029" y="1708"/>
                  </a:lnTo>
                  <a:lnTo>
                    <a:pt x="7952" y="1580"/>
                  </a:lnTo>
                  <a:lnTo>
                    <a:pt x="7901" y="1427"/>
                  </a:lnTo>
                  <a:lnTo>
                    <a:pt x="7901" y="1274"/>
                  </a:lnTo>
                  <a:lnTo>
                    <a:pt x="7901" y="1122"/>
                  </a:lnTo>
                  <a:lnTo>
                    <a:pt x="7952" y="969"/>
                  </a:lnTo>
                  <a:lnTo>
                    <a:pt x="8029" y="841"/>
                  </a:lnTo>
                  <a:lnTo>
                    <a:pt x="8131" y="739"/>
                  </a:lnTo>
                  <a:lnTo>
                    <a:pt x="8233" y="637"/>
                  </a:lnTo>
                  <a:lnTo>
                    <a:pt x="8360" y="561"/>
                  </a:lnTo>
                  <a:lnTo>
                    <a:pt x="8513" y="510"/>
                  </a:lnTo>
                  <a:close/>
                  <a:moveTo>
                    <a:pt x="1275" y="6244"/>
                  </a:moveTo>
                  <a:lnTo>
                    <a:pt x="1428" y="6270"/>
                  </a:lnTo>
                  <a:lnTo>
                    <a:pt x="1581" y="6321"/>
                  </a:lnTo>
                  <a:lnTo>
                    <a:pt x="1708" y="6372"/>
                  </a:lnTo>
                  <a:lnTo>
                    <a:pt x="1810" y="6474"/>
                  </a:lnTo>
                  <a:lnTo>
                    <a:pt x="1912" y="6601"/>
                  </a:lnTo>
                  <a:lnTo>
                    <a:pt x="1989" y="6728"/>
                  </a:lnTo>
                  <a:lnTo>
                    <a:pt x="2040" y="6881"/>
                  </a:lnTo>
                  <a:lnTo>
                    <a:pt x="2040" y="7034"/>
                  </a:lnTo>
                  <a:lnTo>
                    <a:pt x="2040" y="7187"/>
                  </a:lnTo>
                  <a:lnTo>
                    <a:pt x="1989" y="7315"/>
                  </a:lnTo>
                  <a:lnTo>
                    <a:pt x="1912" y="7468"/>
                  </a:lnTo>
                  <a:lnTo>
                    <a:pt x="1810" y="7569"/>
                  </a:lnTo>
                  <a:lnTo>
                    <a:pt x="1708" y="7671"/>
                  </a:lnTo>
                  <a:lnTo>
                    <a:pt x="1581" y="7748"/>
                  </a:lnTo>
                  <a:lnTo>
                    <a:pt x="1428" y="7773"/>
                  </a:lnTo>
                  <a:lnTo>
                    <a:pt x="1275" y="7799"/>
                  </a:lnTo>
                  <a:lnTo>
                    <a:pt x="1122" y="7773"/>
                  </a:lnTo>
                  <a:lnTo>
                    <a:pt x="969" y="7748"/>
                  </a:lnTo>
                  <a:lnTo>
                    <a:pt x="842" y="7671"/>
                  </a:lnTo>
                  <a:lnTo>
                    <a:pt x="740" y="7569"/>
                  </a:lnTo>
                  <a:lnTo>
                    <a:pt x="638" y="7468"/>
                  </a:lnTo>
                  <a:lnTo>
                    <a:pt x="561" y="7315"/>
                  </a:lnTo>
                  <a:lnTo>
                    <a:pt x="510" y="7187"/>
                  </a:lnTo>
                  <a:lnTo>
                    <a:pt x="510" y="7034"/>
                  </a:lnTo>
                  <a:lnTo>
                    <a:pt x="510" y="6881"/>
                  </a:lnTo>
                  <a:lnTo>
                    <a:pt x="561" y="6728"/>
                  </a:lnTo>
                  <a:lnTo>
                    <a:pt x="638" y="6601"/>
                  </a:lnTo>
                  <a:lnTo>
                    <a:pt x="740" y="6474"/>
                  </a:lnTo>
                  <a:lnTo>
                    <a:pt x="842" y="6372"/>
                  </a:lnTo>
                  <a:lnTo>
                    <a:pt x="969" y="6321"/>
                  </a:lnTo>
                  <a:lnTo>
                    <a:pt x="1122" y="6270"/>
                  </a:lnTo>
                  <a:lnTo>
                    <a:pt x="1275" y="6244"/>
                  </a:lnTo>
                  <a:close/>
                  <a:moveTo>
                    <a:pt x="16057" y="6244"/>
                  </a:moveTo>
                  <a:lnTo>
                    <a:pt x="16210" y="6270"/>
                  </a:lnTo>
                  <a:lnTo>
                    <a:pt x="16363" y="6321"/>
                  </a:lnTo>
                  <a:lnTo>
                    <a:pt x="16490" y="6372"/>
                  </a:lnTo>
                  <a:lnTo>
                    <a:pt x="16592" y="6474"/>
                  </a:lnTo>
                  <a:lnTo>
                    <a:pt x="16694" y="6601"/>
                  </a:lnTo>
                  <a:lnTo>
                    <a:pt x="16770" y="6728"/>
                  </a:lnTo>
                  <a:lnTo>
                    <a:pt x="16821" y="6881"/>
                  </a:lnTo>
                  <a:lnTo>
                    <a:pt x="16821" y="7034"/>
                  </a:lnTo>
                  <a:lnTo>
                    <a:pt x="16821" y="7187"/>
                  </a:lnTo>
                  <a:lnTo>
                    <a:pt x="16770" y="7315"/>
                  </a:lnTo>
                  <a:lnTo>
                    <a:pt x="16694" y="7468"/>
                  </a:lnTo>
                  <a:lnTo>
                    <a:pt x="16592" y="7569"/>
                  </a:lnTo>
                  <a:lnTo>
                    <a:pt x="16490" y="7671"/>
                  </a:lnTo>
                  <a:lnTo>
                    <a:pt x="16363" y="7748"/>
                  </a:lnTo>
                  <a:lnTo>
                    <a:pt x="16210" y="7773"/>
                  </a:lnTo>
                  <a:lnTo>
                    <a:pt x="16057" y="7799"/>
                  </a:lnTo>
                  <a:lnTo>
                    <a:pt x="15904" y="7773"/>
                  </a:lnTo>
                  <a:lnTo>
                    <a:pt x="15751" y="7748"/>
                  </a:lnTo>
                  <a:lnTo>
                    <a:pt x="15624" y="7671"/>
                  </a:lnTo>
                  <a:lnTo>
                    <a:pt x="15496" y="7569"/>
                  </a:lnTo>
                  <a:lnTo>
                    <a:pt x="15420" y="7468"/>
                  </a:lnTo>
                  <a:lnTo>
                    <a:pt x="15343" y="7315"/>
                  </a:lnTo>
                  <a:lnTo>
                    <a:pt x="15292" y="7187"/>
                  </a:lnTo>
                  <a:lnTo>
                    <a:pt x="15292" y="7034"/>
                  </a:lnTo>
                  <a:lnTo>
                    <a:pt x="15292" y="6881"/>
                  </a:lnTo>
                  <a:lnTo>
                    <a:pt x="15343" y="6728"/>
                  </a:lnTo>
                  <a:lnTo>
                    <a:pt x="15420" y="6601"/>
                  </a:lnTo>
                  <a:lnTo>
                    <a:pt x="15496" y="6474"/>
                  </a:lnTo>
                  <a:lnTo>
                    <a:pt x="15624" y="6372"/>
                  </a:lnTo>
                  <a:lnTo>
                    <a:pt x="15751" y="6321"/>
                  </a:lnTo>
                  <a:lnTo>
                    <a:pt x="15904" y="6270"/>
                  </a:lnTo>
                  <a:lnTo>
                    <a:pt x="16057" y="6244"/>
                  </a:lnTo>
                  <a:close/>
                  <a:moveTo>
                    <a:pt x="4104" y="15292"/>
                  </a:moveTo>
                  <a:lnTo>
                    <a:pt x="4231" y="15343"/>
                  </a:lnTo>
                  <a:lnTo>
                    <a:pt x="4384" y="15419"/>
                  </a:lnTo>
                  <a:lnTo>
                    <a:pt x="4486" y="15521"/>
                  </a:lnTo>
                  <a:lnTo>
                    <a:pt x="4588" y="15623"/>
                  </a:lnTo>
                  <a:lnTo>
                    <a:pt x="4665" y="15751"/>
                  </a:lnTo>
                  <a:lnTo>
                    <a:pt x="4690" y="15903"/>
                  </a:lnTo>
                  <a:lnTo>
                    <a:pt x="4716" y="16056"/>
                  </a:lnTo>
                  <a:lnTo>
                    <a:pt x="4690" y="16209"/>
                  </a:lnTo>
                  <a:lnTo>
                    <a:pt x="4665" y="16362"/>
                  </a:lnTo>
                  <a:lnTo>
                    <a:pt x="4588" y="16490"/>
                  </a:lnTo>
                  <a:lnTo>
                    <a:pt x="4486" y="16592"/>
                  </a:lnTo>
                  <a:lnTo>
                    <a:pt x="4384" y="16693"/>
                  </a:lnTo>
                  <a:lnTo>
                    <a:pt x="4231" y="16770"/>
                  </a:lnTo>
                  <a:lnTo>
                    <a:pt x="4104" y="16821"/>
                  </a:lnTo>
                  <a:lnTo>
                    <a:pt x="3798" y="16821"/>
                  </a:lnTo>
                  <a:lnTo>
                    <a:pt x="3645" y="16770"/>
                  </a:lnTo>
                  <a:lnTo>
                    <a:pt x="3518" y="16693"/>
                  </a:lnTo>
                  <a:lnTo>
                    <a:pt x="3390" y="16592"/>
                  </a:lnTo>
                  <a:lnTo>
                    <a:pt x="3314" y="16490"/>
                  </a:lnTo>
                  <a:lnTo>
                    <a:pt x="3237" y="16362"/>
                  </a:lnTo>
                  <a:lnTo>
                    <a:pt x="3186" y="16209"/>
                  </a:lnTo>
                  <a:lnTo>
                    <a:pt x="3161" y="16056"/>
                  </a:lnTo>
                  <a:lnTo>
                    <a:pt x="3186" y="15903"/>
                  </a:lnTo>
                  <a:lnTo>
                    <a:pt x="3237" y="15751"/>
                  </a:lnTo>
                  <a:lnTo>
                    <a:pt x="3314" y="15623"/>
                  </a:lnTo>
                  <a:lnTo>
                    <a:pt x="3390" y="15521"/>
                  </a:lnTo>
                  <a:lnTo>
                    <a:pt x="3518" y="15419"/>
                  </a:lnTo>
                  <a:lnTo>
                    <a:pt x="3645" y="15343"/>
                  </a:lnTo>
                  <a:lnTo>
                    <a:pt x="3798" y="15292"/>
                  </a:lnTo>
                  <a:close/>
                  <a:moveTo>
                    <a:pt x="13534" y="15292"/>
                  </a:moveTo>
                  <a:lnTo>
                    <a:pt x="13687" y="15343"/>
                  </a:lnTo>
                  <a:lnTo>
                    <a:pt x="13814" y="15419"/>
                  </a:lnTo>
                  <a:lnTo>
                    <a:pt x="13942" y="15521"/>
                  </a:lnTo>
                  <a:lnTo>
                    <a:pt x="14018" y="15623"/>
                  </a:lnTo>
                  <a:lnTo>
                    <a:pt x="14094" y="15751"/>
                  </a:lnTo>
                  <a:lnTo>
                    <a:pt x="14145" y="15903"/>
                  </a:lnTo>
                  <a:lnTo>
                    <a:pt x="14171" y="16056"/>
                  </a:lnTo>
                  <a:lnTo>
                    <a:pt x="14145" y="16209"/>
                  </a:lnTo>
                  <a:lnTo>
                    <a:pt x="14094" y="16362"/>
                  </a:lnTo>
                  <a:lnTo>
                    <a:pt x="14018" y="16490"/>
                  </a:lnTo>
                  <a:lnTo>
                    <a:pt x="13942" y="16592"/>
                  </a:lnTo>
                  <a:lnTo>
                    <a:pt x="13814" y="16693"/>
                  </a:lnTo>
                  <a:lnTo>
                    <a:pt x="13687" y="16770"/>
                  </a:lnTo>
                  <a:lnTo>
                    <a:pt x="13534" y="16821"/>
                  </a:lnTo>
                  <a:lnTo>
                    <a:pt x="13228" y="16821"/>
                  </a:lnTo>
                  <a:lnTo>
                    <a:pt x="13075" y="16770"/>
                  </a:lnTo>
                  <a:lnTo>
                    <a:pt x="12948" y="16693"/>
                  </a:lnTo>
                  <a:lnTo>
                    <a:pt x="12846" y="16592"/>
                  </a:lnTo>
                  <a:lnTo>
                    <a:pt x="12744" y="16490"/>
                  </a:lnTo>
                  <a:lnTo>
                    <a:pt x="12667" y="16362"/>
                  </a:lnTo>
                  <a:lnTo>
                    <a:pt x="12642" y="16209"/>
                  </a:lnTo>
                  <a:lnTo>
                    <a:pt x="12616" y="16056"/>
                  </a:lnTo>
                  <a:lnTo>
                    <a:pt x="12642" y="15903"/>
                  </a:lnTo>
                  <a:lnTo>
                    <a:pt x="12667" y="15751"/>
                  </a:lnTo>
                  <a:lnTo>
                    <a:pt x="12744" y="15623"/>
                  </a:lnTo>
                  <a:lnTo>
                    <a:pt x="12846" y="15521"/>
                  </a:lnTo>
                  <a:lnTo>
                    <a:pt x="12948" y="15419"/>
                  </a:lnTo>
                  <a:lnTo>
                    <a:pt x="13075" y="15343"/>
                  </a:lnTo>
                  <a:lnTo>
                    <a:pt x="13228" y="15292"/>
                  </a:lnTo>
                  <a:close/>
                  <a:moveTo>
                    <a:pt x="8666" y="0"/>
                  </a:moveTo>
                  <a:lnTo>
                    <a:pt x="8411" y="26"/>
                  </a:lnTo>
                  <a:lnTo>
                    <a:pt x="8156" y="102"/>
                  </a:lnTo>
                  <a:lnTo>
                    <a:pt x="7952" y="204"/>
                  </a:lnTo>
                  <a:lnTo>
                    <a:pt x="7748" y="382"/>
                  </a:lnTo>
                  <a:lnTo>
                    <a:pt x="7596" y="561"/>
                  </a:lnTo>
                  <a:lnTo>
                    <a:pt x="7494" y="790"/>
                  </a:lnTo>
                  <a:lnTo>
                    <a:pt x="7417" y="1020"/>
                  </a:lnTo>
                  <a:lnTo>
                    <a:pt x="7392" y="1274"/>
                  </a:lnTo>
                  <a:lnTo>
                    <a:pt x="7392" y="1427"/>
                  </a:lnTo>
                  <a:lnTo>
                    <a:pt x="7417" y="1555"/>
                  </a:lnTo>
                  <a:lnTo>
                    <a:pt x="7494" y="1810"/>
                  </a:lnTo>
                  <a:lnTo>
                    <a:pt x="4818" y="3747"/>
                  </a:lnTo>
                  <a:lnTo>
                    <a:pt x="4512" y="3364"/>
                  </a:lnTo>
                  <a:lnTo>
                    <a:pt x="4435" y="3313"/>
                  </a:lnTo>
                  <a:lnTo>
                    <a:pt x="4359" y="3262"/>
                  </a:lnTo>
                  <a:lnTo>
                    <a:pt x="4257" y="3288"/>
                  </a:lnTo>
                  <a:lnTo>
                    <a:pt x="4155" y="3339"/>
                  </a:lnTo>
                  <a:lnTo>
                    <a:pt x="4104" y="3415"/>
                  </a:lnTo>
                  <a:lnTo>
                    <a:pt x="4078" y="3492"/>
                  </a:lnTo>
                  <a:lnTo>
                    <a:pt x="4078" y="3594"/>
                  </a:lnTo>
                  <a:lnTo>
                    <a:pt x="4129" y="3696"/>
                  </a:lnTo>
                  <a:lnTo>
                    <a:pt x="4410" y="4052"/>
                  </a:lnTo>
                  <a:lnTo>
                    <a:pt x="4002" y="4358"/>
                  </a:lnTo>
                  <a:lnTo>
                    <a:pt x="3926" y="4435"/>
                  </a:lnTo>
                  <a:lnTo>
                    <a:pt x="3900" y="4511"/>
                  </a:lnTo>
                  <a:lnTo>
                    <a:pt x="3900" y="4613"/>
                  </a:lnTo>
                  <a:lnTo>
                    <a:pt x="3951" y="4715"/>
                  </a:lnTo>
                  <a:lnTo>
                    <a:pt x="4027" y="4792"/>
                  </a:lnTo>
                  <a:lnTo>
                    <a:pt x="4155" y="4817"/>
                  </a:lnTo>
                  <a:lnTo>
                    <a:pt x="4231" y="4792"/>
                  </a:lnTo>
                  <a:lnTo>
                    <a:pt x="4282" y="4766"/>
                  </a:lnTo>
                  <a:lnTo>
                    <a:pt x="4741" y="4435"/>
                  </a:lnTo>
                  <a:lnTo>
                    <a:pt x="4945" y="4715"/>
                  </a:lnTo>
                  <a:lnTo>
                    <a:pt x="5047" y="4792"/>
                  </a:lnTo>
                  <a:lnTo>
                    <a:pt x="5149" y="4817"/>
                  </a:lnTo>
                  <a:lnTo>
                    <a:pt x="5251" y="4792"/>
                  </a:lnTo>
                  <a:lnTo>
                    <a:pt x="5327" y="4766"/>
                  </a:lnTo>
                  <a:lnTo>
                    <a:pt x="5378" y="4690"/>
                  </a:lnTo>
                  <a:lnTo>
                    <a:pt x="5404" y="4588"/>
                  </a:lnTo>
                  <a:lnTo>
                    <a:pt x="5404" y="4486"/>
                  </a:lnTo>
                  <a:lnTo>
                    <a:pt x="5353" y="4409"/>
                  </a:lnTo>
                  <a:lnTo>
                    <a:pt x="5149" y="4154"/>
                  </a:lnTo>
                  <a:lnTo>
                    <a:pt x="7799" y="2217"/>
                  </a:lnTo>
                  <a:lnTo>
                    <a:pt x="7978" y="2370"/>
                  </a:lnTo>
                  <a:lnTo>
                    <a:pt x="8182" y="2472"/>
                  </a:lnTo>
                  <a:lnTo>
                    <a:pt x="8411" y="2523"/>
                  </a:lnTo>
                  <a:lnTo>
                    <a:pt x="8666" y="2549"/>
                  </a:lnTo>
                  <a:lnTo>
                    <a:pt x="8921" y="2523"/>
                  </a:lnTo>
                  <a:lnTo>
                    <a:pt x="9125" y="2472"/>
                  </a:lnTo>
                  <a:lnTo>
                    <a:pt x="9354" y="2370"/>
                  </a:lnTo>
                  <a:lnTo>
                    <a:pt x="9532" y="2217"/>
                  </a:lnTo>
                  <a:lnTo>
                    <a:pt x="12183" y="4154"/>
                  </a:lnTo>
                  <a:lnTo>
                    <a:pt x="11979" y="4409"/>
                  </a:lnTo>
                  <a:lnTo>
                    <a:pt x="11928" y="4486"/>
                  </a:lnTo>
                  <a:lnTo>
                    <a:pt x="11928" y="4588"/>
                  </a:lnTo>
                  <a:lnTo>
                    <a:pt x="11954" y="4690"/>
                  </a:lnTo>
                  <a:lnTo>
                    <a:pt x="12005" y="4766"/>
                  </a:lnTo>
                  <a:lnTo>
                    <a:pt x="12081" y="4792"/>
                  </a:lnTo>
                  <a:lnTo>
                    <a:pt x="12183" y="4817"/>
                  </a:lnTo>
                  <a:lnTo>
                    <a:pt x="12285" y="4792"/>
                  </a:lnTo>
                  <a:lnTo>
                    <a:pt x="12361" y="4715"/>
                  </a:lnTo>
                  <a:lnTo>
                    <a:pt x="12591" y="4435"/>
                  </a:lnTo>
                  <a:lnTo>
                    <a:pt x="15063" y="6219"/>
                  </a:lnTo>
                  <a:lnTo>
                    <a:pt x="14935" y="6397"/>
                  </a:lnTo>
                  <a:lnTo>
                    <a:pt x="14859" y="6601"/>
                  </a:lnTo>
                  <a:lnTo>
                    <a:pt x="14783" y="6805"/>
                  </a:lnTo>
                  <a:lnTo>
                    <a:pt x="14783" y="7034"/>
                  </a:lnTo>
                  <a:lnTo>
                    <a:pt x="14783" y="7238"/>
                  </a:lnTo>
                  <a:lnTo>
                    <a:pt x="14859" y="7442"/>
                  </a:lnTo>
                  <a:lnTo>
                    <a:pt x="14935" y="7646"/>
                  </a:lnTo>
                  <a:lnTo>
                    <a:pt x="15037" y="7824"/>
                  </a:lnTo>
                  <a:lnTo>
                    <a:pt x="15190" y="7977"/>
                  </a:lnTo>
                  <a:lnTo>
                    <a:pt x="15343" y="8105"/>
                  </a:lnTo>
                  <a:lnTo>
                    <a:pt x="15522" y="8181"/>
                  </a:lnTo>
                  <a:lnTo>
                    <a:pt x="15726" y="8258"/>
                  </a:lnTo>
                  <a:lnTo>
                    <a:pt x="14783" y="11189"/>
                  </a:lnTo>
                  <a:lnTo>
                    <a:pt x="14400" y="11061"/>
                  </a:lnTo>
                  <a:lnTo>
                    <a:pt x="14298" y="11036"/>
                  </a:lnTo>
                  <a:lnTo>
                    <a:pt x="14196" y="11061"/>
                  </a:lnTo>
                  <a:lnTo>
                    <a:pt x="14120" y="11112"/>
                  </a:lnTo>
                  <a:lnTo>
                    <a:pt x="14069" y="11214"/>
                  </a:lnTo>
                  <a:lnTo>
                    <a:pt x="14043" y="11316"/>
                  </a:lnTo>
                  <a:lnTo>
                    <a:pt x="14069" y="11392"/>
                  </a:lnTo>
                  <a:lnTo>
                    <a:pt x="14120" y="11469"/>
                  </a:lnTo>
                  <a:lnTo>
                    <a:pt x="14222" y="11520"/>
                  </a:lnTo>
                  <a:lnTo>
                    <a:pt x="14630" y="11673"/>
                  </a:lnTo>
                  <a:lnTo>
                    <a:pt x="13610" y="14808"/>
                  </a:lnTo>
                  <a:lnTo>
                    <a:pt x="13381" y="14782"/>
                  </a:lnTo>
                  <a:lnTo>
                    <a:pt x="13151" y="14808"/>
                  </a:lnTo>
                  <a:lnTo>
                    <a:pt x="12948" y="14858"/>
                  </a:lnTo>
                  <a:lnTo>
                    <a:pt x="12744" y="14935"/>
                  </a:lnTo>
                  <a:lnTo>
                    <a:pt x="12565" y="15062"/>
                  </a:lnTo>
                  <a:lnTo>
                    <a:pt x="12412" y="15215"/>
                  </a:lnTo>
                  <a:lnTo>
                    <a:pt x="12285" y="15394"/>
                  </a:lnTo>
                  <a:lnTo>
                    <a:pt x="12183" y="15598"/>
                  </a:lnTo>
                  <a:lnTo>
                    <a:pt x="12132" y="15801"/>
                  </a:lnTo>
                  <a:lnTo>
                    <a:pt x="8921" y="15801"/>
                  </a:lnTo>
                  <a:lnTo>
                    <a:pt x="8921" y="15445"/>
                  </a:lnTo>
                  <a:lnTo>
                    <a:pt x="8895" y="15343"/>
                  </a:lnTo>
                  <a:lnTo>
                    <a:pt x="8844" y="15266"/>
                  </a:lnTo>
                  <a:lnTo>
                    <a:pt x="8768" y="15215"/>
                  </a:lnTo>
                  <a:lnTo>
                    <a:pt x="8666" y="15190"/>
                  </a:lnTo>
                  <a:lnTo>
                    <a:pt x="8564" y="15215"/>
                  </a:lnTo>
                  <a:lnTo>
                    <a:pt x="8488" y="15266"/>
                  </a:lnTo>
                  <a:lnTo>
                    <a:pt x="8437" y="15343"/>
                  </a:lnTo>
                  <a:lnTo>
                    <a:pt x="8411" y="15445"/>
                  </a:lnTo>
                  <a:lnTo>
                    <a:pt x="8411" y="15801"/>
                  </a:lnTo>
                  <a:lnTo>
                    <a:pt x="5200" y="15801"/>
                  </a:lnTo>
                  <a:lnTo>
                    <a:pt x="5123" y="15598"/>
                  </a:lnTo>
                  <a:lnTo>
                    <a:pt x="5047" y="15394"/>
                  </a:lnTo>
                  <a:lnTo>
                    <a:pt x="4919" y="15215"/>
                  </a:lnTo>
                  <a:lnTo>
                    <a:pt x="4767" y="15062"/>
                  </a:lnTo>
                  <a:lnTo>
                    <a:pt x="4588" y="14935"/>
                  </a:lnTo>
                  <a:lnTo>
                    <a:pt x="4384" y="14858"/>
                  </a:lnTo>
                  <a:lnTo>
                    <a:pt x="4180" y="14808"/>
                  </a:lnTo>
                  <a:lnTo>
                    <a:pt x="3951" y="14782"/>
                  </a:lnTo>
                  <a:lnTo>
                    <a:pt x="3722" y="14808"/>
                  </a:lnTo>
                  <a:lnTo>
                    <a:pt x="2702" y="11673"/>
                  </a:lnTo>
                  <a:lnTo>
                    <a:pt x="3110" y="11520"/>
                  </a:lnTo>
                  <a:lnTo>
                    <a:pt x="3186" y="11469"/>
                  </a:lnTo>
                  <a:lnTo>
                    <a:pt x="3263" y="11392"/>
                  </a:lnTo>
                  <a:lnTo>
                    <a:pt x="3288" y="11316"/>
                  </a:lnTo>
                  <a:lnTo>
                    <a:pt x="3263" y="11214"/>
                  </a:lnTo>
                  <a:lnTo>
                    <a:pt x="3212" y="11112"/>
                  </a:lnTo>
                  <a:lnTo>
                    <a:pt x="3135" y="11061"/>
                  </a:lnTo>
                  <a:lnTo>
                    <a:pt x="3033" y="11036"/>
                  </a:lnTo>
                  <a:lnTo>
                    <a:pt x="2932" y="11061"/>
                  </a:lnTo>
                  <a:lnTo>
                    <a:pt x="2549" y="11189"/>
                  </a:lnTo>
                  <a:lnTo>
                    <a:pt x="1606" y="8258"/>
                  </a:lnTo>
                  <a:lnTo>
                    <a:pt x="1785" y="8181"/>
                  </a:lnTo>
                  <a:lnTo>
                    <a:pt x="1989" y="8105"/>
                  </a:lnTo>
                  <a:lnTo>
                    <a:pt x="2141" y="7977"/>
                  </a:lnTo>
                  <a:lnTo>
                    <a:pt x="2294" y="7824"/>
                  </a:lnTo>
                  <a:lnTo>
                    <a:pt x="2396" y="7646"/>
                  </a:lnTo>
                  <a:lnTo>
                    <a:pt x="2473" y="7442"/>
                  </a:lnTo>
                  <a:lnTo>
                    <a:pt x="2524" y="7238"/>
                  </a:lnTo>
                  <a:lnTo>
                    <a:pt x="2549" y="7034"/>
                  </a:lnTo>
                  <a:lnTo>
                    <a:pt x="2524" y="6805"/>
                  </a:lnTo>
                  <a:lnTo>
                    <a:pt x="2473" y="6601"/>
                  </a:lnTo>
                  <a:lnTo>
                    <a:pt x="2396" y="6397"/>
                  </a:lnTo>
                  <a:lnTo>
                    <a:pt x="2269" y="6219"/>
                  </a:lnTo>
                  <a:lnTo>
                    <a:pt x="3314" y="5480"/>
                  </a:lnTo>
                  <a:lnTo>
                    <a:pt x="3390" y="5403"/>
                  </a:lnTo>
                  <a:lnTo>
                    <a:pt x="3416" y="5301"/>
                  </a:lnTo>
                  <a:lnTo>
                    <a:pt x="3416" y="5199"/>
                  </a:lnTo>
                  <a:lnTo>
                    <a:pt x="3390" y="5123"/>
                  </a:lnTo>
                  <a:lnTo>
                    <a:pt x="3314" y="5046"/>
                  </a:lnTo>
                  <a:lnTo>
                    <a:pt x="3212" y="5021"/>
                  </a:lnTo>
                  <a:lnTo>
                    <a:pt x="3110" y="5021"/>
                  </a:lnTo>
                  <a:lnTo>
                    <a:pt x="3033" y="5072"/>
                  </a:lnTo>
                  <a:lnTo>
                    <a:pt x="1887" y="5887"/>
                  </a:lnTo>
                  <a:lnTo>
                    <a:pt x="1734" y="5836"/>
                  </a:lnTo>
                  <a:lnTo>
                    <a:pt x="1581" y="5785"/>
                  </a:lnTo>
                  <a:lnTo>
                    <a:pt x="1428" y="5760"/>
                  </a:lnTo>
                  <a:lnTo>
                    <a:pt x="1275" y="5734"/>
                  </a:lnTo>
                  <a:lnTo>
                    <a:pt x="1020" y="5760"/>
                  </a:lnTo>
                  <a:lnTo>
                    <a:pt x="765" y="5836"/>
                  </a:lnTo>
                  <a:lnTo>
                    <a:pt x="561" y="5964"/>
                  </a:lnTo>
                  <a:lnTo>
                    <a:pt x="357" y="6117"/>
                  </a:lnTo>
                  <a:lnTo>
                    <a:pt x="205" y="6321"/>
                  </a:lnTo>
                  <a:lnTo>
                    <a:pt x="103" y="6525"/>
                  </a:lnTo>
                  <a:lnTo>
                    <a:pt x="26" y="6779"/>
                  </a:lnTo>
                  <a:lnTo>
                    <a:pt x="1" y="7034"/>
                  </a:lnTo>
                  <a:lnTo>
                    <a:pt x="26" y="7264"/>
                  </a:lnTo>
                  <a:lnTo>
                    <a:pt x="77" y="7468"/>
                  </a:lnTo>
                  <a:lnTo>
                    <a:pt x="179" y="7671"/>
                  </a:lnTo>
                  <a:lnTo>
                    <a:pt x="306" y="7850"/>
                  </a:lnTo>
                  <a:lnTo>
                    <a:pt x="459" y="8003"/>
                  </a:lnTo>
                  <a:lnTo>
                    <a:pt x="638" y="8130"/>
                  </a:lnTo>
                  <a:lnTo>
                    <a:pt x="842" y="8232"/>
                  </a:lnTo>
                  <a:lnTo>
                    <a:pt x="1071" y="8283"/>
                  </a:lnTo>
                  <a:lnTo>
                    <a:pt x="2065" y="11367"/>
                  </a:lnTo>
                  <a:lnTo>
                    <a:pt x="1683" y="11520"/>
                  </a:lnTo>
                  <a:lnTo>
                    <a:pt x="1606" y="11571"/>
                  </a:lnTo>
                  <a:lnTo>
                    <a:pt x="1555" y="11647"/>
                  </a:lnTo>
                  <a:lnTo>
                    <a:pt x="1530" y="11749"/>
                  </a:lnTo>
                  <a:lnTo>
                    <a:pt x="1530" y="11826"/>
                  </a:lnTo>
                  <a:lnTo>
                    <a:pt x="1581" y="11902"/>
                  </a:lnTo>
                  <a:lnTo>
                    <a:pt x="1632" y="11953"/>
                  </a:lnTo>
                  <a:lnTo>
                    <a:pt x="1708" y="12004"/>
                  </a:lnTo>
                  <a:lnTo>
                    <a:pt x="1785" y="12004"/>
                  </a:lnTo>
                  <a:lnTo>
                    <a:pt x="1861" y="11979"/>
                  </a:lnTo>
                  <a:lnTo>
                    <a:pt x="2218" y="11851"/>
                  </a:lnTo>
                  <a:lnTo>
                    <a:pt x="3237" y="14986"/>
                  </a:lnTo>
                  <a:lnTo>
                    <a:pt x="3110" y="15088"/>
                  </a:lnTo>
                  <a:lnTo>
                    <a:pt x="3008" y="15190"/>
                  </a:lnTo>
                  <a:lnTo>
                    <a:pt x="2906" y="15317"/>
                  </a:lnTo>
                  <a:lnTo>
                    <a:pt x="2830" y="15445"/>
                  </a:lnTo>
                  <a:lnTo>
                    <a:pt x="2753" y="15572"/>
                  </a:lnTo>
                  <a:lnTo>
                    <a:pt x="2702" y="15725"/>
                  </a:lnTo>
                  <a:lnTo>
                    <a:pt x="2677" y="15903"/>
                  </a:lnTo>
                  <a:lnTo>
                    <a:pt x="2651" y="16056"/>
                  </a:lnTo>
                  <a:lnTo>
                    <a:pt x="2677" y="16311"/>
                  </a:lnTo>
                  <a:lnTo>
                    <a:pt x="2753" y="16566"/>
                  </a:lnTo>
                  <a:lnTo>
                    <a:pt x="2881" y="16770"/>
                  </a:lnTo>
                  <a:lnTo>
                    <a:pt x="3033" y="16974"/>
                  </a:lnTo>
                  <a:lnTo>
                    <a:pt x="3237" y="17127"/>
                  </a:lnTo>
                  <a:lnTo>
                    <a:pt x="3441" y="17229"/>
                  </a:lnTo>
                  <a:lnTo>
                    <a:pt x="3696" y="17305"/>
                  </a:lnTo>
                  <a:lnTo>
                    <a:pt x="3951" y="17331"/>
                  </a:lnTo>
                  <a:lnTo>
                    <a:pt x="4180" y="17305"/>
                  </a:lnTo>
                  <a:lnTo>
                    <a:pt x="4384" y="17254"/>
                  </a:lnTo>
                  <a:lnTo>
                    <a:pt x="4588" y="17178"/>
                  </a:lnTo>
                  <a:lnTo>
                    <a:pt x="4767" y="17050"/>
                  </a:lnTo>
                  <a:lnTo>
                    <a:pt x="4919" y="16897"/>
                  </a:lnTo>
                  <a:lnTo>
                    <a:pt x="5047" y="16719"/>
                  </a:lnTo>
                  <a:lnTo>
                    <a:pt x="5123" y="16515"/>
                  </a:lnTo>
                  <a:lnTo>
                    <a:pt x="5200" y="16311"/>
                  </a:lnTo>
                  <a:lnTo>
                    <a:pt x="8411" y="16311"/>
                  </a:lnTo>
                  <a:lnTo>
                    <a:pt x="8411" y="16668"/>
                  </a:lnTo>
                  <a:lnTo>
                    <a:pt x="8437" y="16770"/>
                  </a:lnTo>
                  <a:lnTo>
                    <a:pt x="8488" y="16846"/>
                  </a:lnTo>
                  <a:lnTo>
                    <a:pt x="8564" y="16897"/>
                  </a:lnTo>
                  <a:lnTo>
                    <a:pt x="8666" y="16923"/>
                  </a:lnTo>
                  <a:lnTo>
                    <a:pt x="8768" y="16897"/>
                  </a:lnTo>
                  <a:lnTo>
                    <a:pt x="8844" y="16846"/>
                  </a:lnTo>
                  <a:lnTo>
                    <a:pt x="8895" y="16770"/>
                  </a:lnTo>
                  <a:lnTo>
                    <a:pt x="8921" y="16668"/>
                  </a:lnTo>
                  <a:lnTo>
                    <a:pt x="8921" y="16311"/>
                  </a:lnTo>
                  <a:lnTo>
                    <a:pt x="12132" y="16311"/>
                  </a:lnTo>
                  <a:lnTo>
                    <a:pt x="12183" y="16515"/>
                  </a:lnTo>
                  <a:lnTo>
                    <a:pt x="12285" y="16719"/>
                  </a:lnTo>
                  <a:lnTo>
                    <a:pt x="12412" y="16897"/>
                  </a:lnTo>
                  <a:lnTo>
                    <a:pt x="12565" y="17050"/>
                  </a:lnTo>
                  <a:lnTo>
                    <a:pt x="12744" y="17178"/>
                  </a:lnTo>
                  <a:lnTo>
                    <a:pt x="12948" y="17254"/>
                  </a:lnTo>
                  <a:lnTo>
                    <a:pt x="13151" y="17305"/>
                  </a:lnTo>
                  <a:lnTo>
                    <a:pt x="13381" y="17331"/>
                  </a:lnTo>
                  <a:lnTo>
                    <a:pt x="13636" y="17305"/>
                  </a:lnTo>
                  <a:lnTo>
                    <a:pt x="13891" y="17229"/>
                  </a:lnTo>
                  <a:lnTo>
                    <a:pt x="14094" y="17127"/>
                  </a:lnTo>
                  <a:lnTo>
                    <a:pt x="14298" y="16974"/>
                  </a:lnTo>
                  <a:lnTo>
                    <a:pt x="14451" y="16770"/>
                  </a:lnTo>
                  <a:lnTo>
                    <a:pt x="14553" y="16566"/>
                  </a:lnTo>
                  <a:lnTo>
                    <a:pt x="14630" y="16311"/>
                  </a:lnTo>
                  <a:lnTo>
                    <a:pt x="14655" y="16056"/>
                  </a:lnTo>
                  <a:lnTo>
                    <a:pt x="14655" y="15903"/>
                  </a:lnTo>
                  <a:lnTo>
                    <a:pt x="14630" y="15725"/>
                  </a:lnTo>
                  <a:lnTo>
                    <a:pt x="14579" y="15572"/>
                  </a:lnTo>
                  <a:lnTo>
                    <a:pt x="14502" y="15445"/>
                  </a:lnTo>
                  <a:lnTo>
                    <a:pt x="14426" y="15317"/>
                  </a:lnTo>
                  <a:lnTo>
                    <a:pt x="14324" y="15190"/>
                  </a:lnTo>
                  <a:lnTo>
                    <a:pt x="14196" y="15088"/>
                  </a:lnTo>
                  <a:lnTo>
                    <a:pt x="14094" y="14986"/>
                  </a:lnTo>
                  <a:lnTo>
                    <a:pt x="15088" y="11851"/>
                  </a:lnTo>
                  <a:lnTo>
                    <a:pt x="15471" y="11979"/>
                  </a:lnTo>
                  <a:lnTo>
                    <a:pt x="15547" y="12004"/>
                  </a:lnTo>
                  <a:lnTo>
                    <a:pt x="15624" y="12004"/>
                  </a:lnTo>
                  <a:lnTo>
                    <a:pt x="15700" y="11953"/>
                  </a:lnTo>
                  <a:lnTo>
                    <a:pt x="15751" y="11902"/>
                  </a:lnTo>
                  <a:lnTo>
                    <a:pt x="15802" y="11826"/>
                  </a:lnTo>
                  <a:lnTo>
                    <a:pt x="15802" y="11749"/>
                  </a:lnTo>
                  <a:lnTo>
                    <a:pt x="15777" y="11647"/>
                  </a:lnTo>
                  <a:lnTo>
                    <a:pt x="15726" y="11571"/>
                  </a:lnTo>
                  <a:lnTo>
                    <a:pt x="15649" y="11520"/>
                  </a:lnTo>
                  <a:lnTo>
                    <a:pt x="15267" y="11367"/>
                  </a:lnTo>
                  <a:lnTo>
                    <a:pt x="16261" y="8283"/>
                  </a:lnTo>
                  <a:lnTo>
                    <a:pt x="16490" y="8232"/>
                  </a:lnTo>
                  <a:lnTo>
                    <a:pt x="16694" y="8130"/>
                  </a:lnTo>
                  <a:lnTo>
                    <a:pt x="16872" y="8003"/>
                  </a:lnTo>
                  <a:lnTo>
                    <a:pt x="17025" y="7850"/>
                  </a:lnTo>
                  <a:lnTo>
                    <a:pt x="17153" y="7671"/>
                  </a:lnTo>
                  <a:lnTo>
                    <a:pt x="17255" y="7468"/>
                  </a:lnTo>
                  <a:lnTo>
                    <a:pt x="17306" y="7264"/>
                  </a:lnTo>
                  <a:lnTo>
                    <a:pt x="17331" y="7034"/>
                  </a:lnTo>
                  <a:lnTo>
                    <a:pt x="17306" y="6779"/>
                  </a:lnTo>
                  <a:lnTo>
                    <a:pt x="17229" y="6525"/>
                  </a:lnTo>
                  <a:lnTo>
                    <a:pt x="17127" y="6321"/>
                  </a:lnTo>
                  <a:lnTo>
                    <a:pt x="16949" y="6117"/>
                  </a:lnTo>
                  <a:lnTo>
                    <a:pt x="16770" y="5964"/>
                  </a:lnTo>
                  <a:lnTo>
                    <a:pt x="16541" y="5836"/>
                  </a:lnTo>
                  <a:lnTo>
                    <a:pt x="16312" y="5760"/>
                  </a:lnTo>
                  <a:lnTo>
                    <a:pt x="16057" y="5734"/>
                  </a:lnTo>
                  <a:lnTo>
                    <a:pt x="15904" y="5760"/>
                  </a:lnTo>
                  <a:lnTo>
                    <a:pt x="15751" y="5785"/>
                  </a:lnTo>
                  <a:lnTo>
                    <a:pt x="15598" y="5836"/>
                  </a:lnTo>
                  <a:lnTo>
                    <a:pt x="15445" y="5887"/>
                  </a:lnTo>
                  <a:lnTo>
                    <a:pt x="12922" y="4052"/>
                  </a:lnTo>
                  <a:lnTo>
                    <a:pt x="13202" y="3696"/>
                  </a:lnTo>
                  <a:lnTo>
                    <a:pt x="13253" y="3594"/>
                  </a:lnTo>
                  <a:lnTo>
                    <a:pt x="13253" y="3492"/>
                  </a:lnTo>
                  <a:lnTo>
                    <a:pt x="13228" y="3415"/>
                  </a:lnTo>
                  <a:lnTo>
                    <a:pt x="13177" y="3339"/>
                  </a:lnTo>
                  <a:lnTo>
                    <a:pt x="13075" y="3288"/>
                  </a:lnTo>
                  <a:lnTo>
                    <a:pt x="12973" y="3262"/>
                  </a:lnTo>
                  <a:lnTo>
                    <a:pt x="12897" y="3313"/>
                  </a:lnTo>
                  <a:lnTo>
                    <a:pt x="12820" y="3364"/>
                  </a:lnTo>
                  <a:lnTo>
                    <a:pt x="12514" y="3747"/>
                  </a:lnTo>
                  <a:lnTo>
                    <a:pt x="9838" y="1810"/>
                  </a:lnTo>
                  <a:lnTo>
                    <a:pt x="9915" y="1555"/>
                  </a:lnTo>
                  <a:lnTo>
                    <a:pt x="9940" y="1427"/>
                  </a:lnTo>
                  <a:lnTo>
                    <a:pt x="9940" y="1274"/>
                  </a:lnTo>
                  <a:lnTo>
                    <a:pt x="9915" y="1020"/>
                  </a:lnTo>
                  <a:lnTo>
                    <a:pt x="9838" y="790"/>
                  </a:lnTo>
                  <a:lnTo>
                    <a:pt x="9736" y="561"/>
                  </a:lnTo>
                  <a:lnTo>
                    <a:pt x="9558" y="382"/>
                  </a:lnTo>
                  <a:lnTo>
                    <a:pt x="9380" y="204"/>
                  </a:lnTo>
                  <a:lnTo>
                    <a:pt x="9150" y="102"/>
                  </a:lnTo>
                  <a:lnTo>
                    <a:pt x="8921" y="26"/>
                  </a:lnTo>
                  <a:lnTo>
                    <a:pt x="86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530;p45">
            <a:extLst>
              <a:ext uri="{FF2B5EF4-FFF2-40B4-BE49-F238E27FC236}">
                <a16:creationId xmlns:a16="http://schemas.microsoft.com/office/drawing/2014/main" id="{37722891-FD0A-348C-08B9-67BBFF16CF84}"/>
              </a:ext>
            </a:extLst>
          </p:cNvPr>
          <p:cNvGrpSpPr/>
          <p:nvPr/>
        </p:nvGrpSpPr>
        <p:grpSpPr>
          <a:xfrm>
            <a:off x="2476691" y="3170023"/>
            <a:ext cx="433300" cy="433275"/>
            <a:chOff x="2475150" y="1961325"/>
            <a:chExt cx="433300" cy="433275"/>
          </a:xfrm>
        </p:grpSpPr>
        <p:sp>
          <p:nvSpPr>
            <p:cNvPr id="1215" name="Google Shape;531;p45">
              <a:extLst>
                <a:ext uri="{FF2B5EF4-FFF2-40B4-BE49-F238E27FC236}">
                  <a16:creationId xmlns:a16="http://schemas.microsoft.com/office/drawing/2014/main" id="{9146060F-CFF2-8DC6-EA18-2801AED5F6F1}"/>
                </a:ext>
              </a:extLst>
            </p:cNvPr>
            <p:cNvSpPr/>
            <p:nvPr/>
          </p:nvSpPr>
          <p:spPr>
            <a:xfrm>
              <a:off x="2475150" y="1961325"/>
              <a:ext cx="433300" cy="433275"/>
            </a:xfrm>
            <a:custGeom>
              <a:avLst/>
              <a:gdLst/>
              <a:ahLst/>
              <a:cxnLst/>
              <a:rect l="l" t="t" r="r" b="b"/>
              <a:pathLst>
                <a:path w="17332" h="17331" extrusionOk="0">
                  <a:moveTo>
                    <a:pt x="8233" y="510"/>
                  </a:moveTo>
                  <a:lnTo>
                    <a:pt x="3798" y="8411"/>
                  </a:lnTo>
                  <a:lnTo>
                    <a:pt x="3696" y="8411"/>
                  </a:lnTo>
                  <a:lnTo>
                    <a:pt x="3594" y="8436"/>
                  </a:lnTo>
                  <a:lnTo>
                    <a:pt x="3518" y="8487"/>
                  </a:lnTo>
                  <a:lnTo>
                    <a:pt x="3467" y="8564"/>
                  </a:lnTo>
                  <a:lnTo>
                    <a:pt x="3441" y="8666"/>
                  </a:lnTo>
                  <a:lnTo>
                    <a:pt x="3467" y="8768"/>
                  </a:lnTo>
                  <a:lnTo>
                    <a:pt x="3543" y="8870"/>
                  </a:lnTo>
                  <a:lnTo>
                    <a:pt x="1453" y="12565"/>
                  </a:lnTo>
                  <a:lnTo>
                    <a:pt x="1249" y="12183"/>
                  </a:lnTo>
                  <a:lnTo>
                    <a:pt x="1097" y="11775"/>
                  </a:lnTo>
                  <a:lnTo>
                    <a:pt x="944" y="11367"/>
                  </a:lnTo>
                  <a:lnTo>
                    <a:pt x="816" y="10934"/>
                  </a:lnTo>
                  <a:lnTo>
                    <a:pt x="689" y="10424"/>
                  </a:lnTo>
                  <a:lnTo>
                    <a:pt x="587" y="9914"/>
                  </a:lnTo>
                  <a:lnTo>
                    <a:pt x="536" y="9405"/>
                  </a:lnTo>
                  <a:lnTo>
                    <a:pt x="510" y="8895"/>
                  </a:lnTo>
                  <a:lnTo>
                    <a:pt x="587" y="8870"/>
                  </a:lnTo>
                  <a:lnTo>
                    <a:pt x="638" y="8793"/>
                  </a:lnTo>
                  <a:lnTo>
                    <a:pt x="663" y="8742"/>
                  </a:lnTo>
                  <a:lnTo>
                    <a:pt x="663" y="8666"/>
                  </a:lnTo>
                  <a:lnTo>
                    <a:pt x="663" y="8589"/>
                  </a:lnTo>
                  <a:lnTo>
                    <a:pt x="638" y="8513"/>
                  </a:lnTo>
                  <a:lnTo>
                    <a:pt x="587" y="8462"/>
                  </a:lnTo>
                  <a:lnTo>
                    <a:pt x="510" y="8436"/>
                  </a:lnTo>
                  <a:lnTo>
                    <a:pt x="561" y="7799"/>
                  </a:lnTo>
                  <a:lnTo>
                    <a:pt x="638" y="7162"/>
                  </a:lnTo>
                  <a:lnTo>
                    <a:pt x="791" y="6550"/>
                  </a:lnTo>
                  <a:lnTo>
                    <a:pt x="969" y="5964"/>
                  </a:lnTo>
                  <a:lnTo>
                    <a:pt x="1198" y="5378"/>
                  </a:lnTo>
                  <a:lnTo>
                    <a:pt x="1453" y="4817"/>
                  </a:lnTo>
                  <a:lnTo>
                    <a:pt x="1785" y="4257"/>
                  </a:lnTo>
                  <a:lnTo>
                    <a:pt x="2141" y="3747"/>
                  </a:lnTo>
                  <a:lnTo>
                    <a:pt x="2192" y="3645"/>
                  </a:lnTo>
                  <a:lnTo>
                    <a:pt x="2192" y="3543"/>
                  </a:lnTo>
                  <a:lnTo>
                    <a:pt x="2167" y="3466"/>
                  </a:lnTo>
                  <a:lnTo>
                    <a:pt x="2091" y="3390"/>
                  </a:lnTo>
                  <a:lnTo>
                    <a:pt x="2014" y="3339"/>
                  </a:lnTo>
                  <a:lnTo>
                    <a:pt x="1912" y="3339"/>
                  </a:lnTo>
                  <a:lnTo>
                    <a:pt x="1810" y="3365"/>
                  </a:lnTo>
                  <a:lnTo>
                    <a:pt x="1734" y="3441"/>
                  </a:lnTo>
                  <a:lnTo>
                    <a:pt x="1377" y="3976"/>
                  </a:lnTo>
                  <a:lnTo>
                    <a:pt x="1046" y="4537"/>
                  </a:lnTo>
                  <a:lnTo>
                    <a:pt x="740" y="5123"/>
                  </a:lnTo>
                  <a:lnTo>
                    <a:pt x="510" y="5735"/>
                  </a:lnTo>
                  <a:lnTo>
                    <a:pt x="510" y="510"/>
                  </a:lnTo>
                  <a:lnTo>
                    <a:pt x="5735" y="510"/>
                  </a:lnTo>
                  <a:lnTo>
                    <a:pt x="5302" y="663"/>
                  </a:lnTo>
                  <a:lnTo>
                    <a:pt x="4868" y="867"/>
                  </a:lnTo>
                  <a:lnTo>
                    <a:pt x="4461" y="1071"/>
                  </a:lnTo>
                  <a:lnTo>
                    <a:pt x="4053" y="1326"/>
                  </a:lnTo>
                  <a:lnTo>
                    <a:pt x="3645" y="1581"/>
                  </a:lnTo>
                  <a:lnTo>
                    <a:pt x="3263" y="1861"/>
                  </a:lnTo>
                  <a:lnTo>
                    <a:pt x="2906" y="2167"/>
                  </a:lnTo>
                  <a:lnTo>
                    <a:pt x="2549" y="2498"/>
                  </a:lnTo>
                  <a:lnTo>
                    <a:pt x="2498" y="2600"/>
                  </a:lnTo>
                  <a:lnTo>
                    <a:pt x="2473" y="2676"/>
                  </a:lnTo>
                  <a:lnTo>
                    <a:pt x="2498" y="2778"/>
                  </a:lnTo>
                  <a:lnTo>
                    <a:pt x="2549" y="2855"/>
                  </a:lnTo>
                  <a:lnTo>
                    <a:pt x="2626" y="2931"/>
                  </a:lnTo>
                  <a:lnTo>
                    <a:pt x="2830" y="2931"/>
                  </a:lnTo>
                  <a:lnTo>
                    <a:pt x="2906" y="2880"/>
                  </a:lnTo>
                  <a:lnTo>
                    <a:pt x="3186" y="2600"/>
                  </a:lnTo>
                  <a:lnTo>
                    <a:pt x="3467" y="2371"/>
                  </a:lnTo>
                  <a:lnTo>
                    <a:pt x="3773" y="2116"/>
                  </a:lnTo>
                  <a:lnTo>
                    <a:pt x="4078" y="1912"/>
                  </a:lnTo>
                  <a:lnTo>
                    <a:pt x="4384" y="1708"/>
                  </a:lnTo>
                  <a:lnTo>
                    <a:pt x="4716" y="1530"/>
                  </a:lnTo>
                  <a:lnTo>
                    <a:pt x="5021" y="1351"/>
                  </a:lnTo>
                  <a:lnTo>
                    <a:pt x="5353" y="1198"/>
                  </a:lnTo>
                  <a:lnTo>
                    <a:pt x="5710" y="1045"/>
                  </a:lnTo>
                  <a:lnTo>
                    <a:pt x="6041" y="918"/>
                  </a:lnTo>
                  <a:lnTo>
                    <a:pt x="6398" y="816"/>
                  </a:lnTo>
                  <a:lnTo>
                    <a:pt x="6754" y="714"/>
                  </a:lnTo>
                  <a:lnTo>
                    <a:pt x="7111" y="638"/>
                  </a:lnTo>
                  <a:lnTo>
                    <a:pt x="7494" y="587"/>
                  </a:lnTo>
                  <a:lnTo>
                    <a:pt x="7850" y="536"/>
                  </a:lnTo>
                  <a:lnTo>
                    <a:pt x="8233" y="510"/>
                  </a:lnTo>
                  <a:close/>
                  <a:moveTo>
                    <a:pt x="9099" y="510"/>
                  </a:moveTo>
                  <a:lnTo>
                    <a:pt x="9558" y="536"/>
                  </a:lnTo>
                  <a:lnTo>
                    <a:pt x="10017" y="612"/>
                  </a:lnTo>
                  <a:lnTo>
                    <a:pt x="10475" y="688"/>
                  </a:lnTo>
                  <a:lnTo>
                    <a:pt x="10960" y="816"/>
                  </a:lnTo>
                  <a:lnTo>
                    <a:pt x="11444" y="969"/>
                  </a:lnTo>
                  <a:lnTo>
                    <a:pt x="11928" y="1147"/>
                  </a:lnTo>
                  <a:lnTo>
                    <a:pt x="12412" y="1351"/>
                  </a:lnTo>
                  <a:lnTo>
                    <a:pt x="12846" y="1606"/>
                  </a:lnTo>
                  <a:lnTo>
                    <a:pt x="13279" y="1886"/>
                  </a:lnTo>
                  <a:lnTo>
                    <a:pt x="13712" y="2167"/>
                  </a:lnTo>
                  <a:lnTo>
                    <a:pt x="14094" y="2498"/>
                  </a:lnTo>
                  <a:lnTo>
                    <a:pt x="14477" y="2855"/>
                  </a:lnTo>
                  <a:lnTo>
                    <a:pt x="14834" y="3237"/>
                  </a:lnTo>
                  <a:lnTo>
                    <a:pt x="15139" y="3619"/>
                  </a:lnTo>
                  <a:lnTo>
                    <a:pt x="15445" y="4027"/>
                  </a:lnTo>
                  <a:lnTo>
                    <a:pt x="15726" y="4460"/>
                  </a:lnTo>
                  <a:lnTo>
                    <a:pt x="15955" y="4919"/>
                  </a:lnTo>
                  <a:lnTo>
                    <a:pt x="16184" y="5403"/>
                  </a:lnTo>
                  <a:lnTo>
                    <a:pt x="16363" y="5888"/>
                  </a:lnTo>
                  <a:lnTo>
                    <a:pt x="16516" y="6372"/>
                  </a:lnTo>
                  <a:lnTo>
                    <a:pt x="16643" y="6882"/>
                  </a:lnTo>
                  <a:lnTo>
                    <a:pt x="16720" y="7391"/>
                  </a:lnTo>
                  <a:lnTo>
                    <a:pt x="16796" y="7927"/>
                  </a:lnTo>
                  <a:lnTo>
                    <a:pt x="16821" y="8411"/>
                  </a:lnTo>
                  <a:lnTo>
                    <a:pt x="16745" y="8462"/>
                  </a:lnTo>
                  <a:lnTo>
                    <a:pt x="16694" y="8513"/>
                  </a:lnTo>
                  <a:lnTo>
                    <a:pt x="16669" y="8589"/>
                  </a:lnTo>
                  <a:lnTo>
                    <a:pt x="16669" y="8666"/>
                  </a:lnTo>
                  <a:lnTo>
                    <a:pt x="16669" y="8742"/>
                  </a:lnTo>
                  <a:lnTo>
                    <a:pt x="16694" y="8819"/>
                  </a:lnTo>
                  <a:lnTo>
                    <a:pt x="16745" y="8870"/>
                  </a:lnTo>
                  <a:lnTo>
                    <a:pt x="16821" y="8895"/>
                  </a:lnTo>
                  <a:lnTo>
                    <a:pt x="16796" y="9379"/>
                  </a:lnTo>
                  <a:lnTo>
                    <a:pt x="16745" y="9838"/>
                  </a:lnTo>
                  <a:lnTo>
                    <a:pt x="16669" y="10322"/>
                  </a:lnTo>
                  <a:lnTo>
                    <a:pt x="16541" y="10781"/>
                  </a:lnTo>
                  <a:lnTo>
                    <a:pt x="16414" y="11240"/>
                  </a:lnTo>
                  <a:lnTo>
                    <a:pt x="16261" y="11673"/>
                  </a:lnTo>
                  <a:lnTo>
                    <a:pt x="16057" y="12106"/>
                  </a:lnTo>
                  <a:lnTo>
                    <a:pt x="15853" y="12540"/>
                  </a:lnTo>
                  <a:lnTo>
                    <a:pt x="13789" y="8870"/>
                  </a:lnTo>
                  <a:lnTo>
                    <a:pt x="13865" y="8768"/>
                  </a:lnTo>
                  <a:lnTo>
                    <a:pt x="13891" y="8666"/>
                  </a:lnTo>
                  <a:lnTo>
                    <a:pt x="13865" y="8564"/>
                  </a:lnTo>
                  <a:lnTo>
                    <a:pt x="13814" y="8487"/>
                  </a:lnTo>
                  <a:lnTo>
                    <a:pt x="13738" y="8436"/>
                  </a:lnTo>
                  <a:lnTo>
                    <a:pt x="13636" y="8411"/>
                  </a:lnTo>
                  <a:lnTo>
                    <a:pt x="13534" y="8411"/>
                  </a:lnTo>
                  <a:lnTo>
                    <a:pt x="11571" y="4894"/>
                  </a:lnTo>
                  <a:lnTo>
                    <a:pt x="11495" y="4817"/>
                  </a:lnTo>
                  <a:lnTo>
                    <a:pt x="11418" y="4792"/>
                  </a:lnTo>
                  <a:lnTo>
                    <a:pt x="11316" y="4766"/>
                  </a:lnTo>
                  <a:lnTo>
                    <a:pt x="11215" y="4817"/>
                  </a:lnTo>
                  <a:lnTo>
                    <a:pt x="11138" y="4868"/>
                  </a:lnTo>
                  <a:lnTo>
                    <a:pt x="11113" y="4970"/>
                  </a:lnTo>
                  <a:lnTo>
                    <a:pt x="11087" y="5047"/>
                  </a:lnTo>
                  <a:lnTo>
                    <a:pt x="11138" y="5149"/>
                  </a:lnTo>
                  <a:lnTo>
                    <a:pt x="15420" y="12794"/>
                  </a:lnTo>
                  <a:lnTo>
                    <a:pt x="1912" y="12794"/>
                  </a:lnTo>
                  <a:lnTo>
                    <a:pt x="8411" y="1224"/>
                  </a:lnTo>
                  <a:lnTo>
                    <a:pt x="8411" y="1606"/>
                  </a:lnTo>
                  <a:lnTo>
                    <a:pt x="8437" y="1708"/>
                  </a:lnTo>
                  <a:lnTo>
                    <a:pt x="8488" y="1784"/>
                  </a:lnTo>
                  <a:lnTo>
                    <a:pt x="8564" y="1861"/>
                  </a:lnTo>
                  <a:lnTo>
                    <a:pt x="8768" y="1861"/>
                  </a:lnTo>
                  <a:lnTo>
                    <a:pt x="8844" y="1784"/>
                  </a:lnTo>
                  <a:lnTo>
                    <a:pt x="8895" y="1708"/>
                  </a:lnTo>
                  <a:lnTo>
                    <a:pt x="8921" y="1606"/>
                  </a:lnTo>
                  <a:lnTo>
                    <a:pt x="8921" y="1224"/>
                  </a:lnTo>
                  <a:lnTo>
                    <a:pt x="10552" y="4104"/>
                  </a:lnTo>
                  <a:lnTo>
                    <a:pt x="10603" y="4180"/>
                  </a:lnTo>
                  <a:lnTo>
                    <a:pt x="10705" y="4231"/>
                  </a:lnTo>
                  <a:lnTo>
                    <a:pt x="10807" y="4231"/>
                  </a:lnTo>
                  <a:lnTo>
                    <a:pt x="10883" y="4206"/>
                  </a:lnTo>
                  <a:lnTo>
                    <a:pt x="10960" y="4129"/>
                  </a:lnTo>
                  <a:lnTo>
                    <a:pt x="11011" y="4053"/>
                  </a:lnTo>
                  <a:lnTo>
                    <a:pt x="11011" y="3951"/>
                  </a:lnTo>
                  <a:lnTo>
                    <a:pt x="10985" y="3849"/>
                  </a:lnTo>
                  <a:lnTo>
                    <a:pt x="9099" y="510"/>
                  </a:lnTo>
                  <a:close/>
                  <a:moveTo>
                    <a:pt x="510" y="11647"/>
                  </a:moveTo>
                  <a:lnTo>
                    <a:pt x="663" y="12106"/>
                  </a:lnTo>
                  <a:lnTo>
                    <a:pt x="867" y="12540"/>
                  </a:lnTo>
                  <a:lnTo>
                    <a:pt x="1097" y="12947"/>
                  </a:lnTo>
                  <a:lnTo>
                    <a:pt x="1326" y="13355"/>
                  </a:lnTo>
                  <a:lnTo>
                    <a:pt x="1581" y="13763"/>
                  </a:lnTo>
                  <a:lnTo>
                    <a:pt x="1861" y="14120"/>
                  </a:lnTo>
                  <a:lnTo>
                    <a:pt x="2167" y="14476"/>
                  </a:lnTo>
                  <a:lnTo>
                    <a:pt x="2498" y="14833"/>
                  </a:lnTo>
                  <a:lnTo>
                    <a:pt x="2830" y="15139"/>
                  </a:lnTo>
                  <a:lnTo>
                    <a:pt x="3186" y="15445"/>
                  </a:lnTo>
                  <a:lnTo>
                    <a:pt x="3569" y="15725"/>
                  </a:lnTo>
                  <a:lnTo>
                    <a:pt x="3951" y="16006"/>
                  </a:lnTo>
                  <a:lnTo>
                    <a:pt x="4359" y="16235"/>
                  </a:lnTo>
                  <a:lnTo>
                    <a:pt x="4792" y="16464"/>
                  </a:lnTo>
                  <a:lnTo>
                    <a:pt x="5225" y="16643"/>
                  </a:lnTo>
                  <a:lnTo>
                    <a:pt x="5659" y="16821"/>
                  </a:lnTo>
                  <a:lnTo>
                    <a:pt x="510" y="16821"/>
                  </a:lnTo>
                  <a:lnTo>
                    <a:pt x="510" y="11647"/>
                  </a:lnTo>
                  <a:close/>
                  <a:moveTo>
                    <a:pt x="15394" y="13304"/>
                  </a:moveTo>
                  <a:lnTo>
                    <a:pt x="15165" y="13584"/>
                  </a:lnTo>
                  <a:lnTo>
                    <a:pt x="14935" y="13890"/>
                  </a:lnTo>
                  <a:lnTo>
                    <a:pt x="14706" y="14171"/>
                  </a:lnTo>
                  <a:lnTo>
                    <a:pt x="14426" y="14425"/>
                  </a:lnTo>
                  <a:lnTo>
                    <a:pt x="14145" y="14706"/>
                  </a:lnTo>
                  <a:lnTo>
                    <a:pt x="13865" y="14961"/>
                  </a:lnTo>
                  <a:lnTo>
                    <a:pt x="13534" y="15216"/>
                  </a:lnTo>
                  <a:lnTo>
                    <a:pt x="13228" y="15419"/>
                  </a:lnTo>
                  <a:lnTo>
                    <a:pt x="12897" y="15649"/>
                  </a:lnTo>
                  <a:lnTo>
                    <a:pt x="12565" y="15827"/>
                  </a:lnTo>
                  <a:lnTo>
                    <a:pt x="12234" y="16006"/>
                  </a:lnTo>
                  <a:lnTo>
                    <a:pt x="11877" y="16159"/>
                  </a:lnTo>
                  <a:lnTo>
                    <a:pt x="11520" y="16311"/>
                  </a:lnTo>
                  <a:lnTo>
                    <a:pt x="11164" y="16439"/>
                  </a:lnTo>
                  <a:lnTo>
                    <a:pt x="10807" y="16541"/>
                  </a:lnTo>
                  <a:lnTo>
                    <a:pt x="10424" y="16617"/>
                  </a:lnTo>
                  <a:lnTo>
                    <a:pt x="10042" y="16694"/>
                  </a:lnTo>
                  <a:lnTo>
                    <a:pt x="9685" y="16770"/>
                  </a:lnTo>
                  <a:lnTo>
                    <a:pt x="9278" y="16796"/>
                  </a:lnTo>
                  <a:lnTo>
                    <a:pt x="8895" y="16821"/>
                  </a:lnTo>
                  <a:lnTo>
                    <a:pt x="8870" y="16745"/>
                  </a:lnTo>
                  <a:lnTo>
                    <a:pt x="8819" y="16694"/>
                  </a:lnTo>
                  <a:lnTo>
                    <a:pt x="8742" y="16668"/>
                  </a:lnTo>
                  <a:lnTo>
                    <a:pt x="8666" y="16643"/>
                  </a:lnTo>
                  <a:lnTo>
                    <a:pt x="8589" y="16668"/>
                  </a:lnTo>
                  <a:lnTo>
                    <a:pt x="8513" y="16694"/>
                  </a:lnTo>
                  <a:lnTo>
                    <a:pt x="8462" y="16745"/>
                  </a:lnTo>
                  <a:lnTo>
                    <a:pt x="8437" y="16821"/>
                  </a:lnTo>
                  <a:lnTo>
                    <a:pt x="7927" y="16796"/>
                  </a:lnTo>
                  <a:lnTo>
                    <a:pt x="7417" y="16719"/>
                  </a:lnTo>
                  <a:lnTo>
                    <a:pt x="6882" y="16643"/>
                  </a:lnTo>
                  <a:lnTo>
                    <a:pt x="6372" y="16515"/>
                  </a:lnTo>
                  <a:lnTo>
                    <a:pt x="6041" y="16413"/>
                  </a:lnTo>
                  <a:lnTo>
                    <a:pt x="5710" y="16286"/>
                  </a:lnTo>
                  <a:lnTo>
                    <a:pt x="5378" y="16159"/>
                  </a:lnTo>
                  <a:lnTo>
                    <a:pt x="5047" y="16006"/>
                  </a:lnTo>
                  <a:lnTo>
                    <a:pt x="4741" y="15853"/>
                  </a:lnTo>
                  <a:lnTo>
                    <a:pt x="4410" y="15674"/>
                  </a:lnTo>
                  <a:lnTo>
                    <a:pt x="4129" y="15496"/>
                  </a:lnTo>
                  <a:lnTo>
                    <a:pt x="3824" y="15292"/>
                  </a:lnTo>
                  <a:lnTo>
                    <a:pt x="3543" y="15088"/>
                  </a:lnTo>
                  <a:lnTo>
                    <a:pt x="3288" y="14859"/>
                  </a:lnTo>
                  <a:lnTo>
                    <a:pt x="3033" y="14629"/>
                  </a:lnTo>
                  <a:lnTo>
                    <a:pt x="2779" y="14375"/>
                  </a:lnTo>
                  <a:lnTo>
                    <a:pt x="2524" y="14120"/>
                  </a:lnTo>
                  <a:lnTo>
                    <a:pt x="2294" y="13865"/>
                  </a:lnTo>
                  <a:lnTo>
                    <a:pt x="2091" y="13584"/>
                  </a:lnTo>
                  <a:lnTo>
                    <a:pt x="1887" y="13304"/>
                  </a:lnTo>
                  <a:lnTo>
                    <a:pt x="8411" y="13304"/>
                  </a:lnTo>
                  <a:lnTo>
                    <a:pt x="8411" y="13635"/>
                  </a:lnTo>
                  <a:lnTo>
                    <a:pt x="8437" y="13737"/>
                  </a:lnTo>
                  <a:lnTo>
                    <a:pt x="8488" y="13814"/>
                  </a:lnTo>
                  <a:lnTo>
                    <a:pt x="8564" y="13865"/>
                  </a:lnTo>
                  <a:lnTo>
                    <a:pt x="8666" y="13890"/>
                  </a:lnTo>
                  <a:lnTo>
                    <a:pt x="8768" y="13865"/>
                  </a:lnTo>
                  <a:lnTo>
                    <a:pt x="8844" y="13814"/>
                  </a:lnTo>
                  <a:lnTo>
                    <a:pt x="8895" y="13737"/>
                  </a:lnTo>
                  <a:lnTo>
                    <a:pt x="8921" y="13635"/>
                  </a:lnTo>
                  <a:lnTo>
                    <a:pt x="8921" y="13304"/>
                  </a:lnTo>
                  <a:close/>
                  <a:moveTo>
                    <a:pt x="16821" y="11597"/>
                  </a:moveTo>
                  <a:lnTo>
                    <a:pt x="16821" y="16821"/>
                  </a:lnTo>
                  <a:lnTo>
                    <a:pt x="11597" y="16821"/>
                  </a:lnTo>
                  <a:lnTo>
                    <a:pt x="12030" y="16643"/>
                  </a:lnTo>
                  <a:lnTo>
                    <a:pt x="12463" y="16464"/>
                  </a:lnTo>
                  <a:lnTo>
                    <a:pt x="12897" y="16235"/>
                  </a:lnTo>
                  <a:lnTo>
                    <a:pt x="13304" y="16006"/>
                  </a:lnTo>
                  <a:lnTo>
                    <a:pt x="13687" y="15725"/>
                  </a:lnTo>
                  <a:lnTo>
                    <a:pt x="14069" y="15445"/>
                  </a:lnTo>
                  <a:lnTo>
                    <a:pt x="14451" y="15139"/>
                  </a:lnTo>
                  <a:lnTo>
                    <a:pt x="14808" y="14782"/>
                  </a:lnTo>
                  <a:lnTo>
                    <a:pt x="15139" y="14425"/>
                  </a:lnTo>
                  <a:lnTo>
                    <a:pt x="15445" y="14069"/>
                  </a:lnTo>
                  <a:lnTo>
                    <a:pt x="15726" y="13686"/>
                  </a:lnTo>
                  <a:lnTo>
                    <a:pt x="16006" y="13279"/>
                  </a:lnTo>
                  <a:lnTo>
                    <a:pt x="16235" y="12871"/>
                  </a:lnTo>
                  <a:lnTo>
                    <a:pt x="16465" y="12463"/>
                  </a:lnTo>
                  <a:lnTo>
                    <a:pt x="16669" y="12030"/>
                  </a:lnTo>
                  <a:lnTo>
                    <a:pt x="16821" y="11597"/>
                  </a:lnTo>
                  <a:close/>
                  <a:moveTo>
                    <a:pt x="154" y="0"/>
                  </a:move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1" y="17076"/>
                  </a:lnTo>
                  <a:lnTo>
                    <a:pt x="26" y="17178"/>
                  </a:lnTo>
                  <a:lnTo>
                    <a:pt x="77" y="17254"/>
                  </a:lnTo>
                  <a:lnTo>
                    <a:pt x="154" y="17305"/>
                  </a:lnTo>
                  <a:lnTo>
                    <a:pt x="256" y="17331"/>
                  </a:lnTo>
                  <a:lnTo>
                    <a:pt x="17076" y="17331"/>
                  </a:lnTo>
                  <a:lnTo>
                    <a:pt x="17178" y="17305"/>
                  </a:lnTo>
                  <a:lnTo>
                    <a:pt x="17255" y="17254"/>
                  </a:lnTo>
                  <a:lnTo>
                    <a:pt x="17306" y="17178"/>
                  </a:lnTo>
                  <a:lnTo>
                    <a:pt x="17331" y="17076"/>
                  </a:lnTo>
                  <a:lnTo>
                    <a:pt x="17331" y="255"/>
                  </a:lnTo>
                  <a:lnTo>
                    <a:pt x="17306" y="153"/>
                  </a:lnTo>
                  <a:lnTo>
                    <a:pt x="17255" y="77"/>
                  </a:lnTo>
                  <a:lnTo>
                    <a:pt x="17178" y="0"/>
                  </a:lnTo>
                  <a:lnTo>
                    <a:pt x="14145" y="0"/>
                  </a:lnTo>
                  <a:lnTo>
                    <a:pt x="14069" y="77"/>
                  </a:lnTo>
                  <a:lnTo>
                    <a:pt x="14018" y="153"/>
                  </a:lnTo>
                  <a:lnTo>
                    <a:pt x="13993" y="255"/>
                  </a:lnTo>
                  <a:lnTo>
                    <a:pt x="14018" y="332"/>
                  </a:lnTo>
                  <a:lnTo>
                    <a:pt x="14069" y="434"/>
                  </a:lnTo>
                  <a:lnTo>
                    <a:pt x="14145" y="485"/>
                  </a:lnTo>
                  <a:lnTo>
                    <a:pt x="14247" y="510"/>
                  </a:lnTo>
                  <a:lnTo>
                    <a:pt x="16821" y="510"/>
                  </a:lnTo>
                  <a:lnTo>
                    <a:pt x="16821" y="5658"/>
                  </a:lnTo>
                  <a:lnTo>
                    <a:pt x="16669" y="5225"/>
                  </a:lnTo>
                  <a:lnTo>
                    <a:pt x="16465" y="4792"/>
                  </a:lnTo>
                  <a:lnTo>
                    <a:pt x="16235" y="4358"/>
                  </a:lnTo>
                  <a:lnTo>
                    <a:pt x="16006" y="3951"/>
                  </a:lnTo>
                  <a:lnTo>
                    <a:pt x="15751" y="3568"/>
                  </a:lnTo>
                  <a:lnTo>
                    <a:pt x="15445" y="3186"/>
                  </a:lnTo>
                  <a:lnTo>
                    <a:pt x="15165" y="2829"/>
                  </a:lnTo>
                  <a:lnTo>
                    <a:pt x="14834" y="2498"/>
                  </a:lnTo>
                  <a:lnTo>
                    <a:pt x="14502" y="2167"/>
                  </a:lnTo>
                  <a:lnTo>
                    <a:pt x="14120" y="1861"/>
                  </a:lnTo>
                  <a:lnTo>
                    <a:pt x="13763" y="1581"/>
                  </a:lnTo>
                  <a:lnTo>
                    <a:pt x="13355" y="1326"/>
                  </a:lnTo>
                  <a:lnTo>
                    <a:pt x="12973" y="1071"/>
                  </a:lnTo>
                  <a:lnTo>
                    <a:pt x="12540" y="867"/>
                  </a:lnTo>
                  <a:lnTo>
                    <a:pt x="12107" y="663"/>
                  </a:lnTo>
                  <a:lnTo>
                    <a:pt x="11673" y="510"/>
                  </a:lnTo>
                  <a:lnTo>
                    <a:pt x="13075" y="510"/>
                  </a:lnTo>
                  <a:lnTo>
                    <a:pt x="13151" y="485"/>
                  </a:lnTo>
                  <a:lnTo>
                    <a:pt x="13253" y="434"/>
                  </a:lnTo>
                  <a:lnTo>
                    <a:pt x="13304" y="332"/>
                  </a:lnTo>
                  <a:lnTo>
                    <a:pt x="13330" y="255"/>
                  </a:lnTo>
                  <a:lnTo>
                    <a:pt x="13304" y="153"/>
                  </a:lnTo>
                  <a:lnTo>
                    <a:pt x="13253" y="77"/>
                  </a:lnTo>
                  <a:lnTo>
                    <a:pt x="13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532;p45">
              <a:extLst>
                <a:ext uri="{FF2B5EF4-FFF2-40B4-BE49-F238E27FC236}">
                  <a16:creationId xmlns:a16="http://schemas.microsoft.com/office/drawing/2014/main" id="{631C2D20-D562-6052-343E-07F2D1F07764}"/>
                </a:ext>
              </a:extLst>
            </p:cNvPr>
            <p:cNvSpPr/>
            <p:nvPr/>
          </p:nvSpPr>
          <p:spPr>
            <a:xfrm>
              <a:off x="2711525" y="2171575"/>
              <a:ext cx="21075" cy="12775"/>
            </a:xfrm>
            <a:custGeom>
              <a:avLst/>
              <a:gdLst/>
              <a:ahLst/>
              <a:cxnLst/>
              <a:rect l="l" t="t" r="r" b="b"/>
              <a:pathLst>
                <a:path w="843" h="511" extrusionOk="0">
                  <a:moveTo>
                    <a:pt x="256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1" y="154"/>
                  </a:lnTo>
                  <a:lnTo>
                    <a:pt x="1" y="256"/>
                  </a:lnTo>
                  <a:lnTo>
                    <a:pt x="1" y="358"/>
                  </a:lnTo>
                  <a:lnTo>
                    <a:pt x="77" y="434"/>
                  </a:lnTo>
                  <a:lnTo>
                    <a:pt x="154" y="485"/>
                  </a:lnTo>
                  <a:lnTo>
                    <a:pt x="256" y="510"/>
                  </a:lnTo>
                  <a:lnTo>
                    <a:pt x="587" y="510"/>
                  </a:lnTo>
                  <a:lnTo>
                    <a:pt x="689" y="485"/>
                  </a:lnTo>
                  <a:lnTo>
                    <a:pt x="766" y="434"/>
                  </a:lnTo>
                  <a:lnTo>
                    <a:pt x="817" y="358"/>
                  </a:lnTo>
                  <a:lnTo>
                    <a:pt x="842" y="256"/>
                  </a:lnTo>
                  <a:lnTo>
                    <a:pt x="817" y="154"/>
                  </a:lnTo>
                  <a:lnTo>
                    <a:pt x="766" y="77"/>
                  </a:lnTo>
                  <a:lnTo>
                    <a:pt x="689" y="2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533;p45">
              <a:extLst>
                <a:ext uri="{FF2B5EF4-FFF2-40B4-BE49-F238E27FC236}">
                  <a16:creationId xmlns:a16="http://schemas.microsoft.com/office/drawing/2014/main" id="{95C84398-D656-02D6-D8B2-9FACC9046D50}"/>
                </a:ext>
              </a:extLst>
            </p:cNvPr>
            <p:cNvSpPr/>
            <p:nvPr/>
          </p:nvSpPr>
          <p:spPr>
            <a:xfrm>
              <a:off x="2500650" y="2171575"/>
              <a:ext cx="21050" cy="12775"/>
            </a:xfrm>
            <a:custGeom>
              <a:avLst/>
              <a:gdLst/>
              <a:ahLst/>
              <a:cxnLst/>
              <a:rect l="l" t="t" r="r" b="b"/>
              <a:pathLst>
                <a:path w="842" h="511" extrusionOk="0">
                  <a:moveTo>
                    <a:pt x="255" y="1"/>
                  </a:moveTo>
                  <a:lnTo>
                    <a:pt x="178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0" y="256"/>
                  </a:lnTo>
                  <a:lnTo>
                    <a:pt x="26" y="358"/>
                  </a:lnTo>
                  <a:lnTo>
                    <a:pt x="77" y="434"/>
                  </a:lnTo>
                  <a:lnTo>
                    <a:pt x="178" y="485"/>
                  </a:lnTo>
                  <a:lnTo>
                    <a:pt x="255" y="510"/>
                  </a:lnTo>
                  <a:lnTo>
                    <a:pt x="612" y="510"/>
                  </a:lnTo>
                  <a:lnTo>
                    <a:pt x="688" y="485"/>
                  </a:lnTo>
                  <a:lnTo>
                    <a:pt x="790" y="434"/>
                  </a:lnTo>
                  <a:lnTo>
                    <a:pt x="841" y="358"/>
                  </a:lnTo>
                  <a:lnTo>
                    <a:pt x="841" y="256"/>
                  </a:lnTo>
                  <a:lnTo>
                    <a:pt x="841" y="154"/>
                  </a:lnTo>
                  <a:lnTo>
                    <a:pt x="790" y="77"/>
                  </a:lnTo>
                  <a:lnTo>
                    <a:pt x="688" y="26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534;p45">
              <a:extLst>
                <a:ext uri="{FF2B5EF4-FFF2-40B4-BE49-F238E27FC236}">
                  <a16:creationId xmlns:a16="http://schemas.microsoft.com/office/drawing/2014/main" id="{8B37BF67-07F6-8263-6875-4DD1402EED40}"/>
                </a:ext>
              </a:extLst>
            </p:cNvPr>
            <p:cNvSpPr/>
            <p:nvPr/>
          </p:nvSpPr>
          <p:spPr>
            <a:xfrm>
              <a:off x="2861275" y="2171575"/>
              <a:ext cx="21050" cy="12775"/>
            </a:xfrm>
            <a:custGeom>
              <a:avLst/>
              <a:gdLst/>
              <a:ahLst/>
              <a:cxnLst/>
              <a:rect l="l" t="t" r="r" b="b"/>
              <a:pathLst>
                <a:path w="842" h="511" extrusionOk="0">
                  <a:moveTo>
                    <a:pt x="255" y="1"/>
                  </a:moveTo>
                  <a:lnTo>
                    <a:pt x="179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0" y="256"/>
                  </a:lnTo>
                  <a:lnTo>
                    <a:pt x="26" y="358"/>
                  </a:lnTo>
                  <a:lnTo>
                    <a:pt x="77" y="434"/>
                  </a:lnTo>
                  <a:lnTo>
                    <a:pt x="179" y="485"/>
                  </a:lnTo>
                  <a:lnTo>
                    <a:pt x="255" y="510"/>
                  </a:lnTo>
                  <a:lnTo>
                    <a:pt x="586" y="510"/>
                  </a:lnTo>
                  <a:lnTo>
                    <a:pt x="688" y="485"/>
                  </a:lnTo>
                  <a:lnTo>
                    <a:pt x="790" y="434"/>
                  </a:lnTo>
                  <a:lnTo>
                    <a:pt x="841" y="358"/>
                  </a:lnTo>
                  <a:lnTo>
                    <a:pt x="841" y="256"/>
                  </a:lnTo>
                  <a:lnTo>
                    <a:pt x="841" y="154"/>
                  </a:lnTo>
                  <a:lnTo>
                    <a:pt x="790" y="77"/>
                  </a:lnTo>
                  <a:lnTo>
                    <a:pt x="688" y="26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535;p45">
              <a:extLst>
                <a:ext uri="{FF2B5EF4-FFF2-40B4-BE49-F238E27FC236}">
                  <a16:creationId xmlns:a16="http://schemas.microsoft.com/office/drawing/2014/main" id="{7CFAFBBC-129E-CA32-BDA9-4E25EBB646CE}"/>
                </a:ext>
              </a:extLst>
            </p:cNvPr>
            <p:cNvSpPr/>
            <p:nvPr/>
          </p:nvSpPr>
          <p:spPr>
            <a:xfrm>
              <a:off x="2680950" y="2167125"/>
              <a:ext cx="21050" cy="21050"/>
            </a:xfrm>
            <a:custGeom>
              <a:avLst/>
              <a:gdLst/>
              <a:ahLst/>
              <a:cxnLst/>
              <a:rect l="l" t="t" r="r" b="b"/>
              <a:pathLst>
                <a:path w="842" h="842" extrusionOk="0">
                  <a:moveTo>
                    <a:pt x="434" y="0"/>
                  </a:moveTo>
                  <a:lnTo>
                    <a:pt x="357" y="26"/>
                  </a:lnTo>
                  <a:lnTo>
                    <a:pt x="281" y="51"/>
                  </a:lnTo>
                  <a:lnTo>
                    <a:pt x="230" y="102"/>
                  </a:lnTo>
                  <a:lnTo>
                    <a:pt x="179" y="179"/>
                  </a:lnTo>
                  <a:lnTo>
                    <a:pt x="128" y="230"/>
                  </a:lnTo>
                  <a:lnTo>
                    <a:pt x="52" y="281"/>
                  </a:lnTo>
                  <a:lnTo>
                    <a:pt x="26" y="357"/>
                  </a:lnTo>
                  <a:lnTo>
                    <a:pt x="1" y="434"/>
                  </a:lnTo>
                  <a:lnTo>
                    <a:pt x="26" y="510"/>
                  </a:lnTo>
                  <a:lnTo>
                    <a:pt x="52" y="587"/>
                  </a:lnTo>
                  <a:lnTo>
                    <a:pt x="128" y="638"/>
                  </a:lnTo>
                  <a:lnTo>
                    <a:pt x="179" y="663"/>
                  </a:lnTo>
                  <a:lnTo>
                    <a:pt x="230" y="739"/>
                  </a:lnTo>
                  <a:lnTo>
                    <a:pt x="281" y="790"/>
                  </a:lnTo>
                  <a:lnTo>
                    <a:pt x="357" y="841"/>
                  </a:lnTo>
                  <a:lnTo>
                    <a:pt x="510" y="841"/>
                  </a:lnTo>
                  <a:lnTo>
                    <a:pt x="587" y="790"/>
                  </a:lnTo>
                  <a:lnTo>
                    <a:pt x="638" y="739"/>
                  </a:lnTo>
                  <a:lnTo>
                    <a:pt x="663" y="663"/>
                  </a:lnTo>
                  <a:lnTo>
                    <a:pt x="740" y="638"/>
                  </a:lnTo>
                  <a:lnTo>
                    <a:pt x="791" y="587"/>
                  </a:lnTo>
                  <a:lnTo>
                    <a:pt x="842" y="510"/>
                  </a:lnTo>
                  <a:lnTo>
                    <a:pt x="842" y="434"/>
                  </a:lnTo>
                  <a:lnTo>
                    <a:pt x="842" y="357"/>
                  </a:lnTo>
                  <a:lnTo>
                    <a:pt x="791" y="281"/>
                  </a:lnTo>
                  <a:lnTo>
                    <a:pt x="740" y="230"/>
                  </a:lnTo>
                  <a:lnTo>
                    <a:pt x="663" y="179"/>
                  </a:lnTo>
                  <a:lnTo>
                    <a:pt x="638" y="102"/>
                  </a:lnTo>
                  <a:lnTo>
                    <a:pt x="587" y="51"/>
                  </a:lnTo>
                  <a:lnTo>
                    <a:pt x="510" y="26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536;p45">
              <a:extLst>
                <a:ext uri="{FF2B5EF4-FFF2-40B4-BE49-F238E27FC236}">
                  <a16:creationId xmlns:a16="http://schemas.microsoft.com/office/drawing/2014/main" id="{C52BA4E8-F8E6-0CFF-26C6-27328DE20400}"/>
                </a:ext>
              </a:extLst>
            </p:cNvPr>
            <p:cNvSpPr/>
            <p:nvPr/>
          </p:nvSpPr>
          <p:spPr>
            <a:xfrm>
              <a:off x="2621050" y="2171575"/>
              <a:ext cx="21050" cy="12775"/>
            </a:xfrm>
            <a:custGeom>
              <a:avLst/>
              <a:gdLst/>
              <a:ahLst/>
              <a:cxnLst/>
              <a:rect l="l" t="t" r="r" b="b"/>
              <a:pathLst>
                <a:path w="842" h="511" extrusionOk="0">
                  <a:moveTo>
                    <a:pt x="256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1" y="256"/>
                  </a:lnTo>
                  <a:lnTo>
                    <a:pt x="26" y="358"/>
                  </a:lnTo>
                  <a:lnTo>
                    <a:pt x="77" y="434"/>
                  </a:lnTo>
                  <a:lnTo>
                    <a:pt x="154" y="485"/>
                  </a:lnTo>
                  <a:lnTo>
                    <a:pt x="256" y="510"/>
                  </a:lnTo>
                  <a:lnTo>
                    <a:pt x="587" y="510"/>
                  </a:lnTo>
                  <a:lnTo>
                    <a:pt x="689" y="485"/>
                  </a:lnTo>
                  <a:lnTo>
                    <a:pt x="766" y="434"/>
                  </a:lnTo>
                  <a:lnTo>
                    <a:pt x="817" y="358"/>
                  </a:lnTo>
                  <a:lnTo>
                    <a:pt x="842" y="256"/>
                  </a:lnTo>
                  <a:lnTo>
                    <a:pt x="817" y="154"/>
                  </a:lnTo>
                  <a:lnTo>
                    <a:pt x="766" y="77"/>
                  </a:lnTo>
                  <a:lnTo>
                    <a:pt x="689" y="2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537;p45">
              <a:extLst>
                <a:ext uri="{FF2B5EF4-FFF2-40B4-BE49-F238E27FC236}">
                  <a16:creationId xmlns:a16="http://schemas.microsoft.com/office/drawing/2014/main" id="{EC5BC300-D194-6EA4-B2F9-1E307750341F}"/>
                </a:ext>
              </a:extLst>
            </p:cNvPr>
            <p:cNvSpPr/>
            <p:nvPr/>
          </p:nvSpPr>
          <p:spPr>
            <a:xfrm>
              <a:off x="2651000" y="2171575"/>
              <a:ext cx="21050" cy="12775"/>
            </a:xfrm>
            <a:custGeom>
              <a:avLst/>
              <a:gdLst/>
              <a:ahLst/>
              <a:cxnLst/>
              <a:rect l="l" t="t" r="r" b="b"/>
              <a:pathLst>
                <a:path w="842" h="511" extrusionOk="0">
                  <a:moveTo>
                    <a:pt x="256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1" y="256"/>
                  </a:lnTo>
                  <a:lnTo>
                    <a:pt x="26" y="358"/>
                  </a:lnTo>
                  <a:lnTo>
                    <a:pt x="77" y="434"/>
                  </a:lnTo>
                  <a:lnTo>
                    <a:pt x="154" y="485"/>
                  </a:lnTo>
                  <a:lnTo>
                    <a:pt x="256" y="510"/>
                  </a:lnTo>
                  <a:lnTo>
                    <a:pt x="587" y="510"/>
                  </a:lnTo>
                  <a:lnTo>
                    <a:pt x="689" y="485"/>
                  </a:lnTo>
                  <a:lnTo>
                    <a:pt x="765" y="434"/>
                  </a:lnTo>
                  <a:lnTo>
                    <a:pt x="842" y="358"/>
                  </a:lnTo>
                  <a:lnTo>
                    <a:pt x="842" y="256"/>
                  </a:lnTo>
                  <a:lnTo>
                    <a:pt x="842" y="154"/>
                  </a:lnTo>
                  <a:lnTo>
                    <a:pt x="765" y="77"/>
                  </a:lnTo>
                  <a:lnTo>
                    <a:pt x="689" y="2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538;p45">
              <a:extLst>
                <a:ext uri="{FF2B5EF4-FFF2-40B4-BE49-F238E27FC236}">
                  <a16:creationId xmlns:a16="http://schemas.microsoft.com/office/drawing/2014/main" id="{43406F04-75A3-CE2F-DA62-F9564343B841}"/>
                </a:ext>
              </a:extLst>
            </p:cNvPr>
            <p:cNvSpPr/>
            <p:nvPr/>
          </p:nvSpPr>
          <p:spPr>
            <a:xfrm>
              <a:off x="2831325" y="2171575"/>
              <a:ext cx="21050" cy="12775"/>
            </a:xfrm>
            <a:custGeom>
              <a:avLst/>
              <a:gdLst/>
              <a:ahLst/>
              <a:cxnLst/>
              <a:rect l="l" t="t" r="r" b="b"/>
              <a:pathLst>
                <a:path w="842" h="511" extrusionOk="0">
                  <a:moveTo>
                    <a:pt x="255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0" y="256"/>
                  </a:lnTo>
                  <a:lnTo>
                    <a:pt x="26" y="358"/>
                  </a:lnTo>
                  <a:lnTo>
                    <a:pt x="77" y="434"/>
                  </a:lnTo>
                  <a:lnTo>
                    <a:pt x="153" y="485"/>
                  </a:lnTo>
                  <a:lnTo>
                    <a:pt x="255" y="510"/>
                  </a:lnTo>
                  <a:lnTo>
                    <a:pt x="587" y="510"/>
                  </a:lnTo>
                  <a:lnTo>
                    <a:pt x="688" y="485"/>
                  </a:lnTo>
                  <a:lnTo>
                    <a:pt x="765" y="434"/>
                  </a:lnTo>
                  <a:lnTo>
                    <a:pt x="841" y="358"/>
                  </a:lnTo>
                  <a:lnTo>
                    <a:pt x="841" y="256"/>
                  </a:lnTo>
                  <a:lnTo>
                    <a:pt x="841" y="154"/>
                  </a:lnTo>
                  <a:lnTo>
                    <a:pt x="765" y="77"/>
                  </a:lnTo>
                  <a:lnTo>
                    <a:pt x="688" y="2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539;p45">
              <a:extLst>
                <a:ext uri="{FF2B5EF4-FFF2-40B4-BE49-F238E27FC236}">
                  <a16:creationId xmlns:a16="http://schemas.microsoft.com/office/drawing/2014/main" id="{4D36E85A-0836-2785-40CA-C87A789194D8}"/>
                </a:ext>
              </a:extLst>
            </p:cNvPr>
            <p:cNvSpPr/>
            <p:nvPr/>
          </p:nvSpPr>
          <p:spPr>
            <a:xfrm>
              <a:off x="2591125" y="2171575"/>
              <a:ext cx="21050" cy="12775"/>
            </a:xfrm>
            <a:custGeom>
              <a:avLst/>
              <a:gdLst/>
              <a:ahLst/>
              <a:cxnLst/>
              <a:rect l="l" t="t" r="r" b="b"/>
              <a:pathLst>
                <a:path w="842" h="511" extrusionOk="0">
                  <a:moveTo>
                    <a:pt x="255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0" y="256"/>
                  </a:lnTo>
                  <a:lnTo>
                    <a:pt x="26" y="358"/>
                  </a:lnTo>
                  <a:lnTo>
                    <a:pt x="77" y="434"/>
                  </a:lnTo>
                  <a:lnTo>
                    <a:pt x="153" y="485"/>
                  </a:lnTo>
                  <a:lnTo>
                    <a:pt x="255" y="510"/>
                  </a:lnTo>
                  <a:lnTo>
                    <a:pt x="586" y="510"/>
                  </a:lnTo>
                  <a:lnTo>
                    <a:pt x="688" y="485"/>
                  </a:lnTo>
                  <a:lnTo>
                    <a:pt x="765" y="434"/>
                  </a:lnTo>
                  <a:lnTo>
                    <a:pt x="816" y="358"/>
                  </a:lnTo>
                  <a:lnTo>
                    <a:pt x="841" y="256"/>
                  </a:lnTo>
                  <a:lnTo>
                    <a:pt x="816" y="154"/>
                  </a:lnTo>
                  <a:lnTo>
                    <a:pt x="765" y="77"/>
                  </a:lnTo>
                  <a:lnTo>
                    <a:pt x="688" y="26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540;p45">
              <a:extLst>
                <a:ext uri="{FF2B5EF4-FFF2-40B4-BE49-F238E27FC236}">
                  <a16:creationId xmlns:a16="http://schemas.microsoft.com/office/drawing/2014/main" id="{52163F3A-F4C1-30B1-D117-AA5F1F0892C6}"/>
                </a:ext>
              </a:extLst>
            </p:cNvPr>
            <p:cNvSpPr/>
            <p:nvPr/>
          </p:nvSpPr>
          <p:spPr>
            <a:xfrm>
              <a:off x="2531225" y="2171575"/>
              <a:ext cx="21050" cy="12775"/>
            </a:xfrm>
            <a:custGeom>
              <a:avLst/>
              <a:gdLst/>
              <a:ahLst/>
              <a:cxnLst/>
              <a:rect l="l" t="t" r="r" b="b"/>
              <a:pathLst>
                <a:path w="842" h="511" extrusionOk="0">
                  <a:moveTo>
                    <a:pt x="255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0" y="154"/>
                  </a:lnTo>
                  <a:lnTo>
                    <a:pt x="0" y="256"/>
                  </a:lnTo>
                  <a:lnTo>
                    <a:pt x="0" y="358"/>
                  </a:lnTo>
                  <a:lnTo>
                    <a:pt x="77" y="434"/>
                  </a:lnTo>
                  <a:lnTo>
                    <a:pt x="153" y="485"/>
                  </a:lnTo>
                  <a:lnTo>
                    <a:pt x="255" y="510"/>
                  </a:lnTo>
                  <a:lnTo>
                    <a:pt x="587" y="510"/>
                  </a:lnTo>
                  <a:lnTo>
                    <a:pt x="689" y="485"/>
                  </a:lnTo>
                  <a:lnTo>
                    <a:pt x="765" y="434"/>
                  </a:lnTo>
                  <a:lnTo>
                    <a:pt x="816" y="358"/>
                  </a:lnTo>
                  <a:lnTo>
                    <a:pt x="841" y="256"/>
                  </a:lnTo>
                  <a:lnTo>
                    <a:pt x="816" y="154"/>
                  </a:lnTo>
                  <a:lnTo>
                    <a:pt x="765" y="77"/>
                  </a:lnTo>
                  <a:lnTo>
                    <a:pt x="689" y="2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541;p45">
              <a:extLst>
                <a:ext uri="{FF2B5EF4-FFF2-40B4-BE49-F238E27FC236}">
                  <a16:creationId xmlns:a16="http://schemas.microsoft.com/office/drawing/2014/main" id="{DAFFCED8-D315-0455-D7C6-E4A551171937}"/>
                </a:ext>
              </a:extLst>
            </p:cNvPr>
            <p:cNvSpPr/>
            <p:nvPr/>
          </p:nvSpPr>
          <p:spPr>
            <a:xfrm>
              <a:off x="2771425" y="2171575"/>
              <a:ext cx="21050" cy="12775"/>
            </a:xfrm>
            <a:custGeom>
              <a:avLst/>
              <a:gdLst/>
              <a:ahLst/>
              <a:cxnLst/>
              <a:rect l="l" t="t" r="r" b="b"/>
              <a:pathLst>
                <a:path w="842" h="511" extrusionOk="0">
                  <a:moveTo>
                    <a:pt x="256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1" y="256"/>
                  </a:lnTo>
                  <a:lnTo>
                    <a:pt x="26" y="358"/>
                  </a:lnTo>
                  <a:lnTo>
                    <a:pt x="77" y="434"/>
                  </a:lnTo>
                  <a:lnTo>
                    <a:pt x="154" y="485"/>
                  </a:lnTo>
                  <a:lnTo>
                    <a:pt x="256" y="510"/>
                  </a:lnTo>
                  <a:lnTo>
                    <a:pt x="587" y="510"/>
                  </a:lnTo>
                  <a:lnTo>
                    <a:pt x="689" y="485"/>
                  </a:lnTo>
                  <a:lnTo>
                    <a:pt x="765" y="434"/>
                  </a:lnTo>
                  <a:lnTo>
                    <a:pt x="816" y="358"/>
                  </a:lnTo>
                  <a:lnTo>
                    <a:pt x="842" y="256"/>
                  </a:lnTo>
                  <a:lnTo>
                    <a:pt x="816" y="154"/>
                  </a:lnTo>
                  <a:lnTo>
                    <a:pt x="765" y="77"/>
                  </a:lnTo>
                  <a:lnTo>
                    <a:pt x="689" y="2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542;p45">
              <a:extLst>
                <a:ext uri="{FF2B5EF4-FFF2-40B4-BE49-F238E27FC236}">
                  <a16:creationId xmlns:a16="http://schemas.microsoft.com/office/drawing/2014/main" id="{E7D1EEB7-6A4E-FFBF-2249-4CD8A17E7E81}"/>
                </a:ext>
              </a:extLst>
            </p:cNvPr>
            <p:cNvSpPr/>
            <p:nvPr/>
          </p:nvSpPr>
          <p:spPr>
            <a:xfrm>
              <a:off x="2741475" y="2171575"/>
              <a:ext cx="21050" cy="12775"/>
            </a:xfrm>
            <a:custGeom>
              <a:avLst/>
              <a:gdLst/>
              <a:ahLst/>
              <a:cxnLst/>
              <a:rect l="l" t="t" r="r" b="b"/>
              <a:pathLst>
                <a:path w="842" h="511" extrusionOk="0">
                  <a:moveTo>
                    <a:pt x="256" y="1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1" y="256"/>
                  </a:lnTo>
                  <a:lnTo>
                    <a:pt x="26" y="358"/>
                  </a:lnTo>
                  <a:lnTo>
                    <a:pt x="77" y="434"/>
                  </a:lnTo>
                  <a:lnTo>
                    <a:pt x="154" y="485"/>
                  </a:lnTo>
                  <a:lnTo>
                    <a:pt x="256" y="510"/>
                  </a:lnTo>
                  <a:lnTo>
                    <a:pt x="587" y="510"/>
                  </a:lnTo>
                  <a:lnTo>
                    <a:pt x="689" y="485"/>
                  </a:lnTo>
                  <a:lnTo>
                    <a:pt x="765" y="434"/>
                  </a:lnTo>
                  <a:lnTo>
                    <a:pt x="816" y="358"/>
                  </a:lnTo>
                  <a:lnTo>
                    <a:pt x="842" y="256"/>
                  </a:lnTo>
                  <a:lnTo>
                    <a:pt x="816" y="154"/>
                  </a:lnTo>
                  <a:lnTo>
                    <a:pt x="765" y="77"/>
                  </a:lnTo>
                  <a:lnTo>
                    <a:pt x="689" y="2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543;p45">
              <a:extLst>
                <a:ext uri="{FF2B5EF4-FFF2-40B4-BE49-F238E27FC236}">
                  <a16:creationId xmlns:a16="http://schemas.microsoft.com/office/drawing/2014/main" id="{96F0242B-09E9-C1FF-E462-BD0D6D3C8EDB}"/>
                </a:ext>
              </a:extLst>
            </p:cNvPr>
            <p:cNvSpPr/>
            <p:nvPr/>
          </p:nvSpPr>
          <p:spPr>
            <a:xfrm>
              <a:off x="2685425" y="2107225"/>
              <a:ext cx="12750" cy="21050"/>
            </a:xfrm>
            <a:custGeom>
              <a:avLst/>
              <a:gdLst/>
              <a:ahLst/>
              <a:cxnLst/>
              <a:rect l="l" t="t" r="r" b="b"/>
              <a:pathLst>
                <a:path w="510" h="842" extrusionOk="0">
                  <a:moveTo>
                    <a:pt x="255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0" y="256"/>
                  </a:lnTo>
                  <a:lnTo>
                    <a:pt x="0" y="587"/>
                  </a:lnTo>
                  <a:lnTo>
                    <a:pt x="26" y="689"/>
                  </a:lnTo>
                  <a:lnTo>
                    <a:pt x="77" y="765"/>
                  </a:lnTo>
                  <a:lnTo>
                    <a:pt x="153" y="816"/>
                  </a:lnTo>
                  <a:lnTo>
                    <a:pt x="255" y="842"/>
                  </a:lnTo>
                  <a:lnTo>
                    <a:pt x="357" y="816"/>
                  </a:lnTo>
                  <a:lnTo>
                    <a:pt x="433" y="765"/>
                  </a:lnTo>
                  <a:lnTo>
                    <a:pt x="484" y="689"/>
                  </a:lnTo>
                  <a:lnTo>
                    <a:pt x="510" y="587"/>
                  </a:lnTo>
                  <a:lnTo>
                    <a:pt x="510" y="256"/>
                  </a:lnTo>
                  <a:lnTo>
                    <a:pt x="484" y="154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544;p45">
              <a:extLst>
                <a:ext uri="{FF2B5EF4-FFF2-40B4-BE49-F238E27FC236}">
                  <a16:creationId xmlns:a16="http://schemas.microsoft.com/office/drawing/2014/main" id="{B03F9BFA-6A9C-1E43-D177-B2E47B8F80D9}"/>
                </a:ext>
              </a:extLst>
            </p:cNvPr>
            <p:cNvSpPr/>
            <p:nvPr/>
          </p:nvSpPr>
          <p:spPr>
            <a:xfrm>
              <a:off x="2685425" y="2077275"/>
              <a:ext cx="12750" cy="21050"/>
            </a:xfrm>
            <a:custGeom>
              <a:avLst/>
              <a:gdLst/>
              <a:ahLst/>
              <a:cxnLst/>
              <a:rect l="l" t="t" r="r" b="b"/>
              <a:pathLst>
                <a:path w="510" h="842" extrusionOk="0">
                  <a:moveTo>
                    <a:pt x="255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0" y="256"/>
                  </a:lnTo>
                  <a:lnTo>
                    <a:pt x="0" y="587"/>
                  </a:lnTo>
                  <a:lnTo>
                    <a:pt x="26" y="689"/>
                  </a:lnTo>
                  <a:lnTo>
                    <a:pt x="77" y="765"/>
                  </a:lnTo>
                  <a:lnTo>
                    <a:pt x="153" y="816"/>
                  </a:lnTo>
                  <a:lnTo>
                    <a:pt x="255" y="842"/>
                  </a:lnTo>
                  <a:lnTo>
                    <a:pt x="357" y="816"/>
                  </a:lnTo>
                  <a:lnTo>
                    <a:pt x="433" y="765"/>
                  </a:lnTo>
                  <a:lnTo>
                    <a:pt x="484" y="689"/>
                  </a:lnTo>
                  <a:lnTo>
                    <a:pt x="510" y="587"/>
                  </a:lnTo>
                  <a:lnTo>
                    <a:pt x="510" y="256"/>
                  </a:lnTo>
                  <a:lnTo>
                    <a:pt x="484" y="154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545;p45">
              <a:extLst>
                <a:ext uri="{FF2B5EF4-FFF2-40B4-BE49-F238E27FC236}">
                  <a16:creationId xmlns:a16="http://schemas.microsoft.com/office/drawing/2014/main" id="{ECAA29B3-EE44-C96A-9AD6-9D79C77DD3B4}"/>
                </a:ext>
              </a:extLst>
            </p:cNvPr>
            <p:cNvSpPr/>
            <p:nvPr/>
          </p:nvSpPr>
          <p:spPr>
            <a:xfrm>
              <a:off x="2685425" y="2016750"/>
              <a:ext cx="12750" cy="21050"/>
            </a:xfrm>
            <a:custGeom>
              <a:avLst/>
              <a:gdLst/>
              <a:ahLst/>
              <a:cxnLst/>
              <a:rect l="l" t="t" r="r" b="b"/>
              <a:pathLst>
                <a:path w="510" h="842" extrusionOk="0">
                  <a:moveTo>
                    <a:pt x="255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79"/>
                  </a:lnTo>
                  <a:lnTo>
                    <a:pt x="0" y="256"/>
                  </a:lnTo>
                  <a:lnTo>
                    <a:pt x="0" y="612"/>
                  </a:lnTo>
                  <a:lnTo>
                    <a:pt x="26" y="689"/>
                  </a:lnTo>
                  <a:lnTo>
                    <a:pt x="77" y="791"/>
                  </a:lnTo>
                  <a:lnTo>
                    <a:pt x="153" y="842"/>
                  </a:lnTo>
                  <a:lnTo>
                    <a:pt x="357" y="842"/>
                  </a:lnTo>
                  <a:lnTo>
                    <a:pt x="433" y="791"/>
                  </a:lnTo>
                  <a:lnTo>
                    <a:pt x="484" y="689"/>
                  </a:lnTo>
                  <a:lnTo>
                    <a:pt x="510" y="612"/>
                  </a:lnTo>
                  <a:lnTo>
                    <a:pt x="510" y="256"/>
                  </a:lnTo>
                  <a:lnTo>
                    <a:pt x="484" y="179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546;p45">
              <a:extLst>
                <a:ext uri="{FF2B5EF4-FFF2-40B4-BE49-F238E27FC236}">
                  <a16:creationId xmlns:a16="http://schemas.microsoft.com/office/drawing/2014/main" id="{2EABB4B0-ADE7-B5C6-0244-6E619274D4E7}"/>
                </a:ext>
              </a:extLst>
            </p:cNvPr>
            <p:cNvSpPr/>
            <p:nvPr/>
          </p:nvSpPr>
          <p:spPr>
            <a:xfrm>
              <a:off x="2685425" y="2137175"/>
              <a:ext cx="12750" cy="21050"/>
            </a:xfrm>
            <a:custGeom>
              <a:avLst/>
              <a:gdLst/>
              <a:ahLst/>
              <a:cxnLst/>
              <a:rect l="l" t="t" r="r" b="b"/>
              <a:pathLst>
                <a:path w="510" h="842" extrusionOk="0">
                  <a:moveTo>
                    <a:pt x="255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587"/>
                  </a:lnTo>
                  <a:lnTo>
                    <a:pt x="26" y="689"/>
                  </a:lnTo>
                  <a:lnTo>
                    <a:pt x="77" y="765"/>
                  </a:lnTo>
                  <a:lnTo>
                    <a:pt x="153" y="816"/>
                  </a:lnTo>
                  <a:lnTo>
                    <a:pt x="255" y="842"/>
                  </a:lnTo>
                  <a:lnTo>
                    <a:pt x="357" y="816"/>
                  </a:lnTo>
                  <a:lnTo>
                    <a:pt x="433" y="765"/>
                  </a:lnTo>
                  <a:lnTo>
                    <a:pt x="484" y="689"/>
                  </a:lnTo>
                  <a:lnTo>
                    <a:pt x="510" y="587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547;p45">
              <a:extLst>
                <a:ext uri="{FF2B5EF4-FFF2-40B4-BE49-F238E27FC236}">
                  <a16:creationId xmlns:a16="http://schemas.microsoft.com/office/drawing/2014/main" id="{C8DD50EC-F2C3-DE04-9269-7767FA0EAF58}"/>
                </a:ext>
              </a:extLst>
            </p:cNvPr>
            <p:cNvSpPr/>
            <p:nvPr/>
          </p:nvSpPr>
          <p:spPr>
            <a:xfrm>
              <a:off x="2685425" y="2047325"/>
              <a:ext cx="12750" cy="21075"/>
            </a:xfrm>
            <a:custGeom>
              <a:avLst/>
              <a:gdLst/>
              <a:ahLst/>
              <a:cxnLst/>
              <a:rect l="l" t="t" r="r" b="b"/>
              <a:pathLst>
                <a:path w="510" h="843" extrusionOk="0">
                  <a:moveTo>
                    <a:pt x="153" y="1"/>
                  </a:moveTo>
                  <a:lnTo>
                    <a:pt x="77" y="77"/>
                  </a:lnTo>
                  <a:lnTo>
                    <a:pt x="26" y="154"/>
                  </a:lnTo>
                  <a:lnTo>
                    <a:pt x="0" y="256"/>
                  </a:lnTo>
                  <a:lnTo>
                    <a:pt x="0" y="587"/>
                  </a:lnTo>
                  <a:lnTo>
                    <a:pt x="26" y="689"/>
                  </a:lnTo>
                  <a:lnTo>
                    <a:pt x="77" y="766"/>
                  </a:lnTo>
                  <a:lnTo>
                    <a:pt x="153" y="817"/>
                  </a:lnTo>
                  <a:lnTo>
                    <a:pt x="255" y="842"/>
                  </a:lnTo>
                  <a:lnTo>
                    <a:pt x="357" y="817"/>
                  </a:lnTo>
                  <a:lnTo>
                    <a:pt x="433" y="766"/>
                  </a:lnTo>
                  <a:lnTo>
                    <a:pt x="484" y="689"/>
                  </a:lnTo>
                  <a:lnTo>
                    <a:pt x="510" y="587"/>
                  </a:lnTo>
                  <a:lnTo>
                    <a:pt x="510" y="256"/>
                  </a:lnTo>
                  <a:lnTo>
                    <a:pt x="484" y="154"/>
                  </a:lnTo>
                  <a:lnTo>
                    <a:pt x="433" y="77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548;p45">
              <a:extLst>
                <a:ext uri="{FF2B5EF4-FFF2-40B4-BE49-F238E27FC236}">
                  <a16:creationId xmlns:a16="http://schemas.microsoft.com/office/drawing/2014/main" id="{BBEA4491-8AED-59D3-AD2D-23FBE5037B4B}"/>
                </a:ext>
              </a:extLst>
            </p:cNvPr>
            <p:cNvSpPr/>
            <p:nvPr/>
          </p:nvSpPr>
          <p:spPr>
            <a:xfrm>
              <a:off x="2685425" y="2347425"/>
              <a:ext cx="12750" cy="21050"/>
            </a:xfrm>
            <a:custGeom>
              <a:avLst/>
              <a:gdLst/>
              <a:ahLst/>
              <a:cxnLst/>
              <a:rect l="l" t="t" r="r" b="b"/>
              <a:pathLst>
                <a:path w="510" h="842" extrusionOk="0">
                  <a:moveTo>
                    <a:pt x="255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4"/>
                  </a:lnTo>
                  <a:lnTo>
                    <a:pt x="0" y="256"/>
                  </a:lnTo>
                  <a:lnTo>
                    <a:pt x="0" y="587"/>
                  </a:lnTo>
                  <a:lnTo>
                    <a:pt x="26" y="689"/>
                  </a:lnTo>
                  <a:lnTo>
                    <a:pt x="77" y="766"/>
                  </a:lnTo>
                  <a:lnTo>
                    <a:pt x="153" y="842"/>
                  </a:lnTo>
                  <a:lnTo>
                    <a:pt x="357" y="842"/>
                  </a:lnTo>
                  <a:lnTo>
                    <a:pt x="433" y="766"/>
                  </a:lnTo>
                  <a:lnTo>
                    <a:pt x="484" y="689"/>
                  </a:lnTo>
                  <a:lnTo>
                    <a:pt x="510" y="587"/>
                  </a:lnTo>
                  <a:lnTo>
                    <a:pt x="510" y="256"/>
                  </a:lnTo>
                  <a:lnTo>
                    <a:pt x="484" y="154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549;p45">
              <a:extLst>
                <a:ext uri="{FF2B5EF4-FFF2-40B4-BE49-F238E27FC236}">
                  <a16:creationId xmlns:a16="http://schemas.microsoft.com/office/drawing/2014/main" id="{DCA4268D-4209-C3A8-3575-6A74997D3B36}"/>
                </a:ext>
              </a:extLst>
            </p:cNvPr>
            <p:cNvSpPr/>
            <p:nvPr/>
          </p:nvSpPr>
          <p:spPr>
            <a:xfrm>
              <a:off x="2685425" y="2317500"/>
              <a:ext cx="12750" cy="21050"/>
            </a:xfrm>
            <a:custGeom>
              <a:avLst/>
              <a:gdLst/>
              <a:ahLst/>
              <a:cxnLst/>
              <a:rect l="l" t="t" r="r" b="b"/>
              <a:pathLst>
                <a:path w="510" h="842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586"/>
                  </a:lnTo>
                  <a:lnTo>
                    <a:pt x="26" y="688"/>
                  </a:lnTo>
                  <a:lnTo>
                    <a:pt x="77" y="765"/>
                  </a:lnTo>
                  <a:lnTo>
                    <a:pt x="153" y="816"/>
                  </a:lnTo>
                  <a:lnTo>
                    <a:pt x="255" y="841"/>
                  </a:lnTo>
                  <a:lnTo>
                    <a:pt x="357" y="816"/>
                  </a:lnTo>
                  <a:lnTo>
                    <a:pt x="433" y="765"/>
                  </a:lnTo>
                  <a:lnTo>
                    <a:pt x="484" y="688"/>
                  </a:lnTo>
                  <a:lnTo>
                    <a:pt x="510" y="586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550;p45">
              <a:extLst>
                <a:ext uri="{FF2B5EF4-FFF2-40B4-BE49-F238E27FC236}">
                  <a16:creationId xmlns:a16="http://schemas.microsoft.com/office/drawing/2014/main" id="{B6E21CD9-04A4-5A61-5C75-309717E17913}"/>
                </a:ext>
              </a:extLst>
            </p:cNvPr>
            <p:cNvSpPr/>
            <p:nvPr/>
          </p:nvSpPr>
          <p:spPr>
            <a:xfrm>
              <a:off x="2685425" y="2197075"/>
              <a:ext cx="12750" cy="21050"/>
            </a:xfrm>
            <a:custGeom>
              <a:avLst/>
              <a:gdLst/>
              <a:ahLst/>
              <a:cxnLst/>
              <a:rect l="l" t="t" r="r" b="b"/>
              <a:pathLst>
                <a:path w="510" h="842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79"/>
                  </a:lnTo>
                  <a:lnTo>
                    <a:pt x="0" y="255"/>
                  </a:lnTo>
                  <a:lnTo>
                    <a:pt x="0" y="612"/>
                  </a:lnTo>
                  <a:lnTo>
                    <a:pt x="26" y="688"/>
                  </a:lnTo>
                  <a:lnTo>
                    <a:pt x="77" y="790"/>
                  </a:lnTo>
                  <a:lnTo>
                    <a:pt x="153" y="841"/>
                  </a:lnTo>
                  <a:lnTo>
                    <a:pt x="357" y="841"/>
                  </a:lnTo>
                  <a:lnTo>
                    <a:pt x="433" y="790"/>
                  </a:lnTo>
                  <a:lnTo>
                    <a:pt x="484" y="688"/>
                  </a:lnTo>
                  <a:lnTo>
                    <a:pt x="510" y="612"/>
                  </a:lnTo>
                  <a:lnTo>
                    <a:pt x="510" y="255"/>
                  </a:lnTo>
                  <a:lnTo>
                    <a:pt x="484" y="179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551;p45">
              <a:extLst>
                <a:ext uri="{FF2B5EF4-FFF2-40B4-BE49-F238E27FC236}">
                  <a16:creationId xmlns:a16="http://schemas.microsoft.com/office/drawing/2014/main" id="{3935DC80-36D2-79F1-19B2-A4613320C115}"/>
                </a:ext>
              </a:extLst>
            </p:cNvPr>
            <p:cNvSpPr/>
            <p:nvPr/>
          </p:nvSpPr>
          <p:spPr>
            <a:xfrm>
              <a:off x="2685425" y="2227650"/>
              <a:ext cx="12750" cy="21050"/>
            </a:xfrm>
            <a:custGeom>
              <a:avLst/>
              <a:gdLst/>
              <a:ahLst/>
              <a:cxnLst/>
              <a:rect l="l" t="t" r="r" b="b"/>
              <a:pathLst>
                <a:path w="510" h="842" extrusionOk="0">
                  <a:moveTo>
                    <a:pt x="153" y="1"/>
                  </a:move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587"/>
                  </a:lnTo>
                  <a:lnTo>
                    <a:pt x="26" y="689"/>
                  </a:lnTo>
                  <a:lnTo>
                    <a:pt x="77" y="765"/>
                  </a:lnTo>
                  <a:lnTo>
                    <a:pt x="153" y="816"/>
                  </a:lnTo>
                  <a:lnTo>
                    <a:pt x="255" y="842"/>
                  </a:lnTo>
                  <a:lnTo>
                    <a:pt x="357" y="816"/>
                  </a:lnTo>
                  <a:lnTo>
                    <a:pt x="433" y="765"/>
                  </a:lnTo>
                  <a:lnTo>
                    <a:pt x="484" y="689"/>
                  </a:lnTo>
                  <a:lnTo>
                    <a:pt x="510" y="587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3" y="77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552;p45">
              <a:extLst>
                <a:ext uri="{FF2B5EF4-FFF2-40B4-BE49-F238E27FC236}">
                  <a16:creationId xmlns:a16="http://schemas.microsoft.com/office/drawing/2014/main" id="{1EF8E39A-329F-85FD-2BA1-32DE691B614F}"/>
                </a:ext>
              </a:extLst>
            </p:cNvPr>
            <p:cNvSpPr/>
            <p:nvPr/>
          </p:nvSpPr>
          <p:spPr>
            <a:xfrm>
              <a:off x="2685425" y="2257600"/>
              <a:ext cx="12750" cy="14675"/>
            </a:xfrm>
            <a:custGeom>
              <a:avLst/>
              <a:gdLst/>
              <a:ahLst/>
              <a:cxnLst/>
              <a:rect l="l" t="t" r="r" b="b"/>
              <a:pathLst>
                <a:path w="510" h="587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332"/>
                  </a:lnTo>
                  <a:lnTo>
                    <a:pt x="26" y="434"/>
                  </a:lnTo>
                  <a:lnTo>
                    <a:pt x="77" y="510"/>
                  </a:lnTo>
                  <a:lnTo>
                    <a:pt x="153" y="561"/>
                  </a:lnTo>
                  <a:lnTo>
                    <a:pt x="255" y="587"/>
                  </a:lnTo>
                  <a:lnTo>
                    <a:pt x="357" y="561"/>
                  </a:lnTo>
                  <a:lnTo>
                    <a:pt x="433" y="510"/>
                  </a:lnTo>
                  <a:lnTo>
                    <a:pt x="484" y="434"/>
                  </a:lnTo>
                  <a:lnTo>
                    <a:pt x="510" y="332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501;p45">
            <a:extLst>
              <a:ext uri="{FF2B5EF4-FFF2-40B4-BE49-F238E27FC236}">
                <a16:creationId xmlns:a16="http://schemas.microsoft.com/office/drawing/2014/main" id="{05D15D55-C655-E2C0-8AA5-E6D7CA11CE64}"/>
              </a:ext>
            </a:extLst>
          </p:cNvPr>
          <p:cNvGrpSpPr/>
          <p:nvPr/>
        </p:nvGrpSpPr>
        <p:grpSpPr>
          <a:xfrm>
            <a:off x="2467237" y="3955606"/>
            <a:ext cx="433925" cy="433275"/>
            <a:chOff x="6947950" y="1270025"/>
            <a:chExt cx="433925" cy="433275"/>
          </a:xfrm>
        </p:grpSpPr>
        <p:sp>
          <p:nvSpPr>
            <p:cNvPr id="1238" name="Google Shape;502;p45">
              <a:extLst>
                <a:ext uri="{FF2B5EF4-FFF2-40B4-BE49-F238E27FC236}">
                  <a16:creationId xmlns:a16="http://schemas.microsoft.com/office/drawing/2014/main" id="{97BFC804-EC57-116E-1BD7-D333E0FFFC5F}"/>
                </a:ext>
              </a:extLst>
            </p:cNvPr>
            <p:cNvSpPr/>
            <p:nvPr/>
          </p:nvSpPr>
          <p:spPr>
            <a:xfrm>
              <a:off x="7341725" y="1587325"/>
              <a:ext cx="40150" cy="50350"/>
            </a:xfrm>
            <a:custGeom>
              <a:avLst/>
              <a:gdLst/>
              <a:ahLst/>
              <a:cxnLst/>
              <a:rect l="l" t="t" r="r" b="b"/>
              <a:pathLst>
                <a:path w="1606" h="2014" extrusionOk="0">
                  <a:moveTo>
                    <a:pt x="204" y="0"/>
                  </a:moveTo>
                  <a:lnTo>
                    <a:pt x="102" y="26"/>
                  </a:lnTo>
                  <a:lnTo>
                    <a:pt x="26" y="127"/>
                  </a:lnTo>
                  <a:lnTo>
                    <a:pt x="0" y="255"/>
                  </a:lnTo>
                  <a:lnTo>
                    <a:pt x="0" y="331"/>
                  </a:lnTo>
                  <a:lnTo>
                    <a:pt x="51" y="382"/>
                  </a:lnTo>
                  <a:lnTo>
                    <a:pt x="485" y="994"/>
                  </a:lnTo>
                  <a:lnTo>
                    <a:pt x="51" y="1606"/>
                  </a:lnTo>
                  <a:lnTo>
                    <a:pt x="0" y="1682"/>
                  </a:lnTo>
                  <a:lnTo>
                    <a:pt x="0" y="1759"/>
                  </a:lnTo>
                  <a:lnTo>
                    <a:pt x="26" y="1861"/>
                  </a:lnTo>
                  <a:lnTo>
                    <a:pt x="102" y="1962"/>
                  </a:lnTo>
                  <a:lnTo>
                    <a:pt x="179" y="1988"/>
                  </a:lnTo>
                  <a:lnTo>
                    <a:pt x="255" y="2013"/>
                  </a:lnTo>
                  <a:lnTo>
                    <a:pt x="357" y="1988"/>
                  </a:lnTo>
                  <a:lnTo>
                    <a:pt x="459" y="1886"/>
                  </a:lnTo>
                  <a:lnTo>
                    <a:pt x="790" y="1427"/>
                  </a:lnTo>
                  <a:lnTo>
                    <a:pt x="1147" y="1886"/>
                  </a:lnTo>
                  <a:lnTo>
                    <a:pt x="1224" y="1988"/>
                  </a:lnTo>
                  <a:lnTo>
                    <a:pt x="1351" y="2013"/>
                  </a:lnTo>
                  <a:lnTo>
                    <a:pt x="1428" y="1988"/>
                  </a:lnTo>
                  <a:lnTo>
                    <a:pt x="1504" y="1962"/>
                  </a:lnTo>
                  <a:lnTo>
                    <a:pt x="1581" y="1861"/>
                  </a:lnTo>
                  <a:lnTo>
                    <a:pt x="1606" y="1759"/>
                  </a:lnTo>
                  <a:lnTo>
                    <a:pt x="1581" y="1682"/>
                  </a:lnTo>
                  <a:lnTo>
                    <a:pt x="1555" y="1606"/>
                  </a:lnTo>
                  <a:lnTo>
                    <a:pt x="1122" y="994"/>
                  </a:lnTo>
                  <a:lnTo>
                    <a:pt x="1555" y="382"/>
                  </a:lnTo>
                  <a:lnTo>
                    <a:pt x="1581" y="331"/>
                  </a:lnTo>
                  <a:lnTo>
                    <a:pt x="1606" y="255"/>
                  </a:lnTo>
                  <a:lnTo>
                    <a:pt x="1581" y="127"/>
                  </a:lnTo>
                  <a:lnTo>
                    <a:pt x="1504" y="26"/>
                  </a:lnTo>
                  <a:lnTo>
                    <a:pt x="1402" y="0"/>
                  </a:lnTo>
                  <a:lnTo>
                    <a:pt x="1300" y="0"/>
                  </a:lnTo>
                  <a:lnTo>
                    <a:pt x="1224" y="26"/>
                  </a:lnTo>
                  <a:lnTo>
                    <a:pt x="1147" y="102"/>
                  </a:lnTo>
                  <a:lnTo>
                    <a:pt x="790" y="561"/>
                  </a:lnTo>
                  <a:lnTo>
                    <a:pt x="459" y="102"/>
                  </a:lnTo>
                  <a:lnTo>
                    <a:pt x="383" y="2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503;p45">
              <a:extLst>
                <a:ext uri="{FF2B5EF4-FFF2-40B4-BE49-F238E27FC236}">
                  <a16:creationId xmlns:a16="http://schemas.microsoft.com/office/drawing/2014/main" id="{D433418A-6E83-0778-CD0E-938E810C2448}"/>
                </a:ext>
              </a:extLst>
            </p:cNvPr>
            <p:cNvSpPr/>
            <p:nvPr/>
          </p:nvSpPr>
          <p:spPr>
            <a:xfrm>
              <a:off x="7204725" y="1270025"/>
              <a:ext cx="40175" cy="50350"/>
            </a:xfrm>
            <a:custGeom>
              <a:avLst/>
              <a:gdLst/>
              <a:ahLst/>
              <a:cxnLst/>
              <a:rect l="l" t="t" r="r" b="b"/>
              <a:pathLst>
                <a:path w="1607" h="2014" extrusionOk="0">
                  <a:moveTo>
                    <a:pt x="205" y="0"/>
                  </a:moveTo>
                  <a:lnTo>
                    <a:pt x="103" y="25"/>
                  </a:lnTo>
                  <a:lnTo>
                    <a:pt x="26" y="102"/>
                  </a:lnTo>
                  <a:lnTo>
                    <a:pt x="1" y="204"/>
                  </a:lnTo>
                  <a:lnTo>
                    <a:pt x="1" y="306"/>
                  </a:lnTo>
                  <a:lnTo>
                    <a:pt x="52" y="382"/>
                  </a:lnTo>
                  <a:lnTo>
                    <a:pt x="485" y="994"/>
                  </a:lnTo>
                  <a:lnTo>
                    <a:pt x="52" y="1606"/>
                  </a:lnTo>
                  <a:lnTo>
                    <a:pt x="1" y="1682"/>
                  </a:lnTo>
                  <a:lnTo>
                    <a:pt x="1" y="1759"/>
                  </a:lnTo>
                  <a:lnTo>
                    <a:pt x="26" y="1860"/>
                  </a:lnTo>
                  <a:lnTo>
                    <a:pt x="103" y="1962"/>
                  </a:lnTo>
                  <a:lnTo>
                    <a:pt x="179" y="1988"/>
                  </a:lnTo>
                  <a:lnTo>
                    <a:pt x="256" y="2013"/>
                  </a:lnTo>
                  <a:lnTo>
                    <a:pt x="358" y="1962"/>
                  </a:lnTo>
                  <a:lnTo>
                    <a:pt x="460" y="1886"/>
                  </a:lnTo>
                  <a:lnTo>
                    <a:pt x="1556" y="382"/>
                  </a:lnTo>
                  <a:lnTo>
                    <a:pt x="1581" y="331"/>
                  </a:lnTo>
                  <a:lnTo>
                    <a:pt x="1607" y="255"/>
                  </a:lnTo>
                  <a:lnTo>
                    <a:pt x="1581" y="127"/>
                  </a:lnTo>
                  <a:lnTo>
                    <a:pt x="1505" y="25"/>
                  </a:lnTo>
                  <a:lnTo>
                    <a:pt x="1403" y="0"/>
                  </a:lnTo>
                  <a:lnTo>
                    <a:pt x="1301" y="0"/>
                  </a:lnTo>
                  <a:lnTo>
                    <a:pt x="1224" y="25"/>
                  </a:lnTo>
                  <a:lnTo>
                    <a:pt x="1148" y="102"/>
                  </a:lnTo>
                  <a:lnTo>
                    <a:pt x="791" y="561"/>
                  </a:lnTo>
                  <a:lnTo>
                    <a:pt x="460" y="102"/>
                  </a:lnTo>
                  <a:lnTo>
                    <a:pt x="383" y="25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504;p45">
              <a:extLst>
                <a:ext uri="{FF2B5EF4-FFF2-40B4-BE49-F238E27FC236}">
                  <a16:creationId xmlns:a16="http://schemas.microsoft.com/office/drawing/2014/main" id="{E3715772-7177-AD35-73DD-240E1A83D40C}"/>
                </a:ext>
              </a:extLst>
            </p:cNvPr>
            <p:cNvSpPr/>
            <p:nvPr/>
          </p:nvSpPr>
          <p:spPr>
            <a:xfrm>
              <a:off x="6947950" y="1270025"/>
              <a:ext cx="433925" cy="433275"/>
            </a:xfrm>
            <a:custGeom>
              <a:avLst/>
              <a:gdLst/>
              <a:ahLst/>
              <a:cxnLst/>
              <a:rect l="l" t="t" r="r" b="b"/>
              <a:pathLst>
                <a:path w="17357" h="17331" extrusionOk="0">
                  <a:moveTo>
                    <a:pt x="8615" y="0"/>
                  </a:moveTo>
                  <a:lnTo>
                    <a:pt x="8539" y="25"/>
                  </a:lnTo>
                  <a:lnTo>
                    <a:pt x="8488" y="76"/>
                  </a:lnTo>
                  <a:lnTo>
                    <a:pt x="8462" y="127"/>
                  </a:lnTo>
                  <a:lnTo>
                    <a:pt x="8182" y="663"/>
                  </a:lnTo>
                  <a:lnTo>
                    <a:pt x="8157" y="765"/>
                  </a:lnTo>
                  <a:lnTo>
                    <a:pt x="8182" y="841"/>
                  </a:lnTo>
                  <a:lnTo>
                    <a:pt x="8233" y="943"/>
                  </a:lnTo>
                  <a:lnTo>
                    <a:pt x="8309" y="994"/>
                  </a:lnTo>
                  <a:lnTo>
                    <a:pt x="8411" y="1019"/>
                  </a:lnTo>
                  <a:lnTo>
                    <a:pt x="8488" y="1019"/>
                  </a:lnTo>
                  <a:lnTo>
                    <a:pt x="8590" y="968"/>
                  </a:lnTo>
                  <a:lnTo>
                    <a:pt x="8641" y="892"/>
                  </a:lnTo>
                  <a:lnTo>
                    <a:pt x="8666" y="816"/>
                  </a:lnTo>
                  <a:lnTo>
                    <a:pt x="9303" y="2039"/>
                  </a:lnTo>
                  <a:lnTo>
                    <a:pt x="8055" y="2039"/>
                  </a:lnTo>
                  <a:lnTo>
                    <a:pt x="8106" y="1962"/>
                  </a:lnTo>
                  <a:lnTo>
                    <a:pt x="8131" y="1860"/>
                  </a:lnTo>
                  <a:lnTo>
                    <a:pt x="8106" y="1759"/>
                  </a:lnTo>
                  <a:lnTo>
                    <a:pt x="8080" y="1682"/>
                  </a:lnTo>
                  <a:lnTo>
                    <a:pt x="7978" y="1631"/>
                  </a:lnTo>
                  <a:lnTo>
                    <a:pt x="7902" y="1606"/>
                  </a:lnTo>
                  <a:lnTo>
                    <a:pt x="7800" y="1606"/>
                  </a:lnTo>
                  <a:lnTo>
                    <a:pt x="7723" y="1657"/>
                  </a:lnTo>
                  <a:lnTo>
                    <a:pt x="7647" y="1733"/>
                  </a:lnTo>
                  <a:lnTo>
                    <a:pt x="7417" y="2192"/>
                  </a:lnTo>
                  <a:lnTo>
                    <a:pt x="7392" y="2243"/>
                  </a:lnTo>
                  <a:lnTo>
                    <a:pt x="7392" y="2294"/>
                  </a:lnTo>
                  <a:lnTo>
                    <a:pt x="7417" y="2370"/>
                  </a:lnTo>
                  <a:lnTo>
                    <a:pt x="7443" y="2421"/>
                  </a:lnTo>
                  <a:lnTo>
                    <a:pt x="7468" y="2472"/>
                  </a:lnTo>
                  <a:lnTo>
                    <a:pt x="7519" y="2523"/>
                  </a:lnTo>
                  <a:lnTo>
                    <a:pt x="7596" y="2549"/>
                  </a:lnTo>
                  <a:lnTo>
                    <a:pt x="8437" y="2549"/>
                  </a:lnTo>
                  <a:lnTo>
                    <a:pt x="8437" y="3415"/>
                  </a:lnTo>
                  <a:lnTo>
                    <a:pt x="8309" y="3415"/>
                  </a:lnTo>
                  <a:lnTo>
                    <a:pt x="8208" y="3441"/>
                  </a:lnTo>
                  <a:lnTo>
                    <a:pt x="8131" y="3492"/>
                  </a:lnTo>
                  <a:lnTo>
                    <a:pt x="8080" y="3568"/>
                  </a:lnTo>
                  <a:lnTo>
                    <a:pt x="8055" y="3670"/>
                  </a:lnTo>
                  <a:lnTo>
                    <a:pt x="8080" y="3772"/>
                  </a:lnTo>
                  <a:lnTo>
                    <a:pt x="8131" y="3848"/>
                  </a:lnTo>
                  <a:lnTo>
                    <a:pt x="8208" y="3899"/>
                  </a:lnTo>
                  <a:lnTo>
                    <a:pt x="8309" y="3925"/>
                  </a:lnTo>
                  <a:lnTo>
                    <a:pt x="8437" y="3925"/>
                  </a:lnTo>
                  <a:lnTo>
                    <a:pt x="8437" y="4638"/>
                  </a:lnTo>
                  <a:lnTo>
                    <a:pt x="8309" y="4638"/>
                  </a:lnTo>
                  <a:lnTo>
                    <a:pt x="8208" y="4664"/>
                  </a:lnTo>
                  <a:lnTo>
                    <a:pt x="8131" y="4715"/>
                  </a:lnTo>
                  <a:lnTo>
                    <a:pt x="8080" y="4791"/>
                  </a:lnTo>
                  <a:lnTo>
                    <a:pt x="8055" y="4893"/>
                  </a:lnTo>
                  <a:lnTo>
                    <a:pt x="8080" y="4995"/>
                  </a:lnTo>
                  <a:lnTo>
                    <a:pt x="8131" y="5072"/>
                  </a:lnTo>
                  <a:lnTo>
                    <a:pt x="8208" y="5123"/>
                  </a:lnTo>
                  <a:lnTo>
                    <a:pt x="8309" y="5148"/>
                  </a:lnTo>
                  <a:lnTo>
                    <a:pt x="8437" y="5148"/>
                  </a:lnTo>
                  <a:lnTo>
                    <a:pt x="8437" y="5862"/>
                  </a:lnTo>
                  <a:lnTo>
                    <a:pt x="8309" y="5862"/>
                  </a:lnTo>
                  <a:lnTo>
                    <a:pt x="8208" y="5887"/>
                  </a:lnTo>
                  <a:lnTo>
                    <a:pt x="8131" y="5938"/>
                  </a:lnTo>
                  <a:lnTo>
                    <a:pt x="8080" y="6040"/>
                  </a:lnTo>
                  <a:lnTo>
                    <a:pt x="8055" y="6117"/>
                  </a:lnTo>
                  <a:lnTo>
                    <a:pt x="8080" y="6219"/>
                  </a:lnTo>
                  <a:lnTo>
                    <a:pt x="8131" y="6295"/>
                  </a:lnTo>
                  <a:lnTo>
                    <a:pt x="8208" y="6372"/>
                  </a:lnTo>
                  <a:lnTo>
                    <a:pt x="8437" y="6372"/>
                  </a:lnTo>
                  <a:lnTo>
                    <a:pt x="8437" y="7111"/>
                  </a:lnTo>
                  <a:lnTo>
                    <a:pt x="8309" y="7111"/>
                  </a:lnTo>
                  <a:lnTo>
                    <a:pt x="8208" y="7136"/>
                  </a:lnTo>
                  <a:lnTo>
                    <a:pt x="8131" y="7187"/>
                  </a:lnTo>
                  <a:lnTo>
                    <a:pt x="8080" y="7264"/>
                  </a:lnTo>
                  <a:lnTo>
                    <a:pt x="8055" y="7365"/>
                  </a:lnTo>
                  <a:lnTo>
                    <a:pt x="8080" y="7467"/>
                  </a:lnTo>
                  <a:lnTo>
                    <a:pt x="8131" y="7544"/>
                  </a:lnTo>
                  <a:lnTo>
                    <a:pt x="8208" y="7595"/>
                  </a:lnTo>
                  <a:lnTo>
                    <a:pt x="8309" y="7620"/>
                  </a:lnTo>
                  <a:lnTo>
                    <a:pt x="8437" y="7620"/>
                  </a:lnTo>
                  <a:lnTo>
                    <a:pt x="8437" y="8334"/>
                  </a:lnTo>
                  <a:lnTo>
                    <a:pt x="8309" y="8334"/>
                  </a:lnTo>
                  <a:lnTo>
                    <a:pt x="8208" y="8359"/>
                  </a:lnTo>
                  <a:lnTo>
                    <a:pt x="8131" y="8410"/>
                  </a:lnTo>
                  <a:lnTo>
                    <a:pt x="8080" y="8487"/>
                  </a:lnTo>
                  <a:lnTo>
                    <a:pt x="8055" y="8589"/>
                  </a:lnTo>
                  <a:lnTo>
                    <a:pt x="8080" y="8691"/>
                  </a:lnTo>
                  <a:lnTo>
                    <a:pt x="8131" y="8767"/>
                  </a:lnTo>
                  <a:lnTo>
                    <a:pt x="8208" y="8818"/>
                  </a:lnTo>
                  <a:lnTo>
                    <a:pt x="8309" y="8844"/>
                  </a:lnTo>
                  <a:lnTo>
                    <a:pt x="8437" y="8844"/>
                  </a:lnTo>
                  <a:lnTo>
                    <a:pt x="8437" y="9557"/>
                  </a:lnTo>
                  <a:lnTo>
                    <a:pt x="8309" y="9557"/>
                  </a:lnTo>
                  <a:lnTo>
                    <a:pt x="8208" y="9583"/>
                  </a:lnTo>
                  <a:lnTo>
                    <a:pt x="8131" y="9634"/>
                  </a:lnTo>
                  <a:lnTo>
                    <a:pt x="8080" y="9736"/>
                  </a:lnTo>
                  <a:lnTo>
                    <a:pt x="8055" y="9812"/>
                  </a:lnTo>
                  <a:lnTo>
                    <a:pt x="8080" y="9914"/>
                  </a:lnTo>
                  <a:lnTo>
                    <a:pt x="8131" y="9991"/>
                  </a:lnTo>
                  <a:lnTo>
                    <a:pt x="8208" y="10067"/>
                  </a:lnTo>
                  <a:lnTo>
                    <a:pt x="8437" y="10067"/>
                  </a:lnTo>
                  <a:lnTo>
                    <a:pt x="8437" y="10806"/>
                  </a:lnTo>
                  <a:lnTo>
                    <a:pt x="8309" y="10806"/>
                  </a:lnTo>
                  <a:lnTo>
                    <a:pt x="8208" y="10832"/>
                  </a:lnTo>
                  <a:lnTo>
                    <a:pt x="8131" y="10883"/>
                  </a:lnTo>
                  <a:lnTo>
                    <a:pt x="8080" y="10959"/>
                  </a:lnTo>
                  <a:lnTo>
                    <a:pt x="8055" y="11061"/>
                  </a:lnTo>
                  <a:lnTo>
                    <a:pt x="8080" y="11163"/>
                  </a:lnTo>
                  <a:lnTo>
                    <a:pt x="8131" y="11239"/>
                  </a:lnTo>
                  <a:lnTo>
                    <a:pt x="8208" y="11290"/>
                  </a:lnTo>
                  <a:lnTo>
                    <a:pt x="8309" y="11316"/>
                  </a:lnTo>
                  <a:lnTo>
                    <a:pt x="8437" y="11316"/>
                  </a:lnTo>
                  <a:lnTo>
                    <a:pt x="8437" y="12029"/>
                  </a:lnTo>
                  <a:lnTo>
                    <a:pt x="8309" y="12029"/>
                  </a:lnTo>
                  <a:lnTo>
                    <a:pt x="8208" y="12055"/>
                  </a:lnTo>
                  <a:lnTo>
                    <a:pt x="8131" y="12106"/>
                  </a:lnTo>
                  <a:lnTo>
                    <a:pt x="8080" y="12182"/>
                  </a:lnTo>
                  <a:lnTo>
                    <a:pt x="8055" y="12284"/>
                  </a:lnTo>
                  <a:lnTo>
                    <a:pt x="8080" y="12386"/>
                  </a:lnTo>
                  <a:lnTo>
                    <a:pt x="8131" y="12463"/>
                  </a:lnTo>
                  <a:lnTo>
                    <a:pt x="8208" y="12514"/>
                  </a:lnTo>
                  <a:lnTo>
                    <a:pt x="8309" y="12539"/>
                  </a:lnTo>
                  <a:lnTo>
                    <a:pt x="8437" y="12539"/>
                  </a:lnTo>
                  <a:lnTo>
                    <a:pt x="8437" y="14017"/>
                  </a:lnTo>
                  <a:lnTo>
                    <a:pt x="8131" y="13966"/>
                  </a:lnTo>
                  <a:lnTo>
                    <a:pt x="7851" y="13915"/>
                  </a:lnTo>
                  <a:lnTo>
                    <a:pt x="7596" y="13839"/>
                  </a:lnTo>
                  <a:lnTo>
                    <a:pt x="7315" y="13737"/>
                  </a:lnTo>
                  <a:lnTo>
                    <a:pt x="7035" y="13610"/>
                  </a:lnTo>
                  <a:lnTo>
                    <a:pt x="6780" y="13457"/>
                  </a:lnTo>
                  <a:lnTo>
                    <a:pt x="6525" y="13304"/>
                  </a:lnTo>
                  <a:lnTo>
                    <a:pt x="6271" y="13100"/>
                  </a:lnTo>
                  <a:lnTo>
                    <a:pt x="6016" y="12896"/>
                  </a:lnTo>
                  <a:lnTo>
                    <a:pt x="5786" y="12667"/>
                  </a:lnTo>
                  <a:lnTo>
                    <a:pt x="5531" y="12412"/>
                  </a:lnTo>
                  <a:lnTo>
                    <a:pt x="5302" y="12131"/>
                  </a:lnTo>
                  <a:lnTo>
                    <a:pt x="5073" y="11851"/>
                  </a:lnTo>
                  <a:lnTo>
                    <a:pt x="4869" y="11545"/>
                  </a:lnTo>
                  <a:lnTo>
                    <a:pt x="4665" y="11188"/>
                  </a:lnTo>
                  <a:lnTo>
                    <a:pt x="4461" y="10857"/>
                  </a:lnTo>
                  <a:lnTo>
                    <a:pt x="4232" y="10424"/>
                  </a:lnTo>
                  <a:lnTo>
                    <a:pt x="4028" y="10016"/>
                  </a:lnTo>
                  <a:lnTo>
                    <a:pt x="3849" y="9557"/>
                  </a:lnTo>
                  <a:lnTo>
                    <a:pt x="3671" y="9099"/>
                  </a:lnTo>
                  <a:lnTo>
                    <a:pt x="3518" y="8614"/>
                  </a:lnTo>
                  <a:lnTo>
                    <a:pt x="3365" y="8130"/>
                  </a:lnTo>
                  <a:lnTo>
                    <a:pt x="3238" y="7620"/>
                  </a:lnTo>
                  <a:lnTo>
                    <a:pt x="3110" y="7085"/>
                  </a:lnTo>
                  <a:lnTo>
                    <a:pt x="3008" y="6550"/>
                  </a:lnTo>
                  <a:lnTo>
                    <a:pt x="2906" y="6015"/>
                  </a:lnTo>
                  <a:lnTo>
                    <a:pt x="2830" y="5454"/>
                  </a:lnTo>
                  <a:lnTo>
                    <a:pt x="2753" y="4868"/>
                  </a:lnTo>
                  <a:lnTo>
                    <a:pt x="2677" y="3695"/>
                  </a:lnTo>
                  <a:lnTo>
                    <a:pt x="2626" y="2498"/>
                  </a:lnTo>
                  <a:lnTo>
                    <a:pt x="2626" y="2396"/>
                  </a:lnTo>
                  <a:lnTo>
                    <a:pt x="2575" y="2319"/>
                  </a:lnTo>
                  <a:lnTo>
                    <a:pt x="2473" y="2268"/>
                  </a:lnTo>
                  <a:lnTo>
                    <a:pt x="2371" y="2243"/>
                  </a:lnTo>
                  <a:lnTo>
                    <a:pt x="2295" y="2268"/>
                  </a:lnTo>
                  <a:lnTo>
                    <a:pt x="2193" y="2319"/>
                  </a:lnTo>
                  <a:lnTo>
                    <a:pt x="2142" y="2396"/>
                  </a:lnTo>
                  <a:lnTo>
                    <a:pt x="2142" y="2498"/>
                  </a:lnTo>
                  <a:lnTo>
                    <a:pt x="2142" y="3109"/>
                  </a:lnTo>
                  <a:lnTo>
                    <a:pt x="2167" y="3746"/>
                  </a:lnTo>
                  <a:lnTo>
                    <a:pt x="2193" y="4333"/>
                  </a:lnTo>
                  <a:lnTo>
                    <a:pt x="2244" y="4944"/>
                  </a:lnTo>
                  <a:lnTo>
                    <a:pt x="2320" y="5530"/>
                  </a:lnTo>
                  <a:lnTo>
                    <a:pt x="2397" y="6091"/>
                  </a:lnTo>
                  <a:lnTo>
                    <a:pt x="2499" y="6652"/>
                  </a:lnTo>
                  <a:lnTo>
                    <a:pt x="2626" y="7213"/>
                  </a:lnTo>
                  <a:lnTo>
                    <a:pt x="2728" y="7748"/>
                  </a:lnTo>
                  <a:lnTo>
                    <a:pt x="2881" y="8283"/>
                  </a:lnTo>
                  <a:lnTo>
                    <a:pt x="3034" y="8793"/>
                  </a:lnTo>
                  <a:lnTo>
                    <a:pt x="3212" y="9277"/>
                  </a:lnTo>
                  <a:lnTo>
                    <a:pt x="3391" y="9761"/>
                  </a:lnTo>
                  <a:lnTo>
                    <a:pt x="3569" y="10220"/>
                  </a:lnTo>
                  <a:lnTo>
                    <a:pt x="3773" y="10653"/>
                  </a:lnTo>
                  <a:lnTo>
                    <a:pt x="4002" y="11086"/>
                  </a:lnTo>
                  <a:lnTo>
                    <a:pt x="4232" y="11469"/>
                  </a:lnTo>
                  <a:lnTo>
                    <a:pt x="4461" y="11826"/>
                  </a:lnTo>
                  <a:lnTo>
                    <a:pt x="4690" y="12182"/>
                  </a:lnTo>
                  <a:lnTo>
                    <a:pt x="4945" y="12488"/>
                  </a:lnTo>
                  <a:lnTo>
                    <a:pt x="5200" y="12794"/>
                  </a:lnTo>
                  <a:lnTo>
                    <a:pt x="5455" y="13074"/>
                  </a:lnTo>
                  <a:lnTo>
                    <a:pt x="5735" y="13329"/>
                  </a:lnTo>
                  <a:lnTo>
                    <a:pt x="6016" y="13559"/>
                  </a:lnTo>
                  <a:lnTo>
                    <a:pt x="6296" y="13762"/>
                  </a:lnTo>
                  <a:lnTo>
                    <a:pt x="6576" y="13941"/>
                  </a:lnTo>
                  <a:lnTo>
                    <a:pt x="6882" y="14094"/>
                  </a:lnTo>
                  <a:lnTo>
                    <a:pt x="7188" y="14221"/>
                  </a:lnTo>
                  <a:lnTo>
                    <a:pt x="7494" y="14349"/>
                  </a:lnTo>
                  <a:lnTo>
                    <a:pt x="7800" y="14425"/>
                  </a:lnTo>
                  <a:lnTo>
                    <a:pt x="8106" y="14476"/>
                  </a:lnTo>
                  <a:lnTo>
                    <a:pt x="8437" y="14527"/>
                  </a:lnTo>
                  <a:lnTo>
                    <a:pt x="8437" y="15801"/>
                  </a:lnTo>
                  <a:lnTo>
                    <a:pt x="7698" y="15801"/>
                  </a:lnTo>
                  <a:lnTo>
                    <a:pt x="7698" y="15674"/>
                  </a:lnTo>
                  <a:lnTo>
                    <a:pt x="7672" y="15572"/>
                  </a:lnTo>
                  <a:lnTo>
                    <a:pt x="7621" y="15496"/>
                  </a:lnTo>
                  <a:lnTo>
                    <a:pt x="7545" y="15445"/>
                  </a:lnTo>
                  <a:lnTo>
                    <a:pt x="7443" y="15419"/>
                  </a:lnTo>
                  <a:lnTo>
                    <a:pt x="7341" y="15445"/>
                  </a:lnTo>
                  <a:lnTo>
                    <a:pt x="7265" y="15496"/>
                  </a:lnTo>
                  <a:lnTo>
                    <a:pt x="7214" y="15572"/>
                  </a:lnTo>
                  <a:lnTo>
                    <a:pt x="7188" y="15674"/>
                  </a:lnTo>
                  <a:lnTo>
                    <a:pt x="7188" y="15801"/>
                  </a:lnTo>
                  <a:lnTo>
                    <a:pt x="6474" y="15801"/>
                  </a:lnTo>
                  <a:lnTo>
                    <a:pt x="6474" y="15674"/>
                  </a:lnTo>
                  <a:lnTo>
                    <a:pt x="6449" y="15572"/>
                  </a:lnTo>
                  <a:lnTo>
                    <a:pt x="6398" y="15496"/>
                  </a:lnTo>
                  <a:lnTo>
                    <a:pt x="6322" y="15445"/>
                  </a:lnTo>
                  <a:lnTo>
                    <a:pt x="6220" y="15419"/>
                  </a:lnTo>
                  <a:lnTo>
                    <a:pt x="6118" y="15445"/>
                  </a:lnTo>
                  <a:lnTo>
                    <a:pt x="6041" y="15496"/>
                  </a:lnTo>
                  <a:lnTo>
                    <a:pt x="5990" y="15572"/>
                  </a:lnTo>
                  <a:lnTo>
                    <a:pt x="5965" y="15674"/>
                  </a:lnTo>
                  <a:lnTo>
                    <a:pt x="5965" y="15801"/>
                  </a:lnTo>
                  <a:lnTo>
                    <a:pt x="5226" y="15801"/>
                  </a:lnTo>
                  <a:lnTo>
                    <a:pt x="5226" y="15674"/>
                  </a:lnTo>
                  <a:lnTo>
                    <a:pt x="5226" y="15572"/>
                  </a:lnTo>
                  <a:lnTo>
                    <a:pt x="5175" y="15496"/>
                  </a:lnTo>
                  <a:lnTo>
                    <a:pt x="5073" y="15445"/>
                  </a:lnTo>
                  <a:lnTo>
                    <a:pt x="4996" y="15419"/>
                  </a:lnTo>
                  <a:lnTo>
                    <a:pt x="4894" y="15445"/>
                  </a:lnTo>
                  <a:lnTo>
                    <a:pt x="4792" y="15496"/>
                  </a:lnTo>
                  <a:lnTo>
                    <a:pt x="4741" y="15572"/>
                  </a:lnTo>
                  <a:lnTo>
                    <a:pt x="4741" y="15674"/>
                  </a:lnTo>
                  <a:lnTo>
                    <a:pt x="4741" y="15801"/>
                  </a:lnTo>
                  <a:lnTo>
                    <a:pt x="4002" y="15801"/>
                  </a:lnTo>
                  <a:lnTo>
                    <a:pt x="4002" y="15674"/>
                  </a:lnTo>
                  <a:lnTo>
                    <a:pt x="3977" y="15572"/>
                  </a:lnTo>
                  <a:lnTo>
                    <a:pt x="3926" y="15496"/>
                  </a:lnTo>
                  <a:lnTo>
                    <a:pt x="3849" y="15445"/>
                  </a:lnTo>
                  <a:lnTo>
                    <a:pt x="3747" y="15419"/>
                  </a:lnTo>
                  <a:lnTo>
                    <a:pt x="3646" y="15445"/>
                  </a:lnTo>
                  <a:lnTo>
                    <a:pt x="3569" y="15496"/>
                  </a:lnTo>
                  <a:lnTo>
                    <a:pt x="3518" y="15572"/>
                  </a:lnTo>
                  <a:lnTo>
                    <a:pt x="3493" y="15674"/>
                  </a:lnTo>
                  <a:lnTo>
                    <a:pt x="3493" y="15801"/>
                  </a:lnTo>
                  <a:lnTo>
                    <a:pt x="2779" y="15801"/>
                  </a:lnTo>
                  <a:lnTo>
                    <a:pt x="2779" y="15674"/>
                  </a:lnTo>
                  <a:lnTo>
                    <a:pt x="2753" y="15572"/>
                  </a:lnTo>
                  <a:lnTo>
                    <a:pt x="2703" y="15496"/>
                  </a:lnTo>
                  <a:lnTo>
                    <a:pt x="2626" y="15445"/>
                  </a:lnTo>
                  <a:lnTo>
                    <a:pt x="2524" y="15419"/>
                  </a:lnTo>
                  <a:lnTo>
                    <a:pt x="2422" y="15445"/>
                  </a:lnTo>
                  <a:lnTo>
                    <a:pt x="2346" y="15496"/>
                  </a:lnTo>
                  <a:lnTo>
                    <a:pt x="2295" y="15572"/>
                  </a:lnTo>
                  <a:lnTo>
                    <a:pt x="2269" y="15674"/>
                  </a:lnTo>
                  <a:lnTo>
                    <a:pt x="2269" y="15801"/>
                  </a:lnTo>
                  <a:lnTo>
                    <a:pt x="256" y="15801"/>
                  </a:lnTo>
                  <a:lnTo>
                    <a:pt x="154" y="15827"/>
                  </a:lnTo>
                  <a:lnTo>
                    <a:pt x="77" y="15878"/>
                  </a:lnTo>
                  <a:lnTo>
                    <a:pt x="26" y="15954"/>
                  </a:lnTo>
                  <a:lnTo>
                    <a:pt x="1" y="16056"/>
                  </a:lnTo>
                  <a:lnTo>
                    <a:pt x="26" y="16158"/>
                  </a:lnTo>
                  <a:lnTo>
                    <a:pt x="77" y="16235"/>
                  </a:lnTo>
                  <a:lnTo>
                    <a:pt x="154" y="16286"/>
                  </a:lnTo>
                  <a:lnTo>
                    <a:pt x="256" y="16311"/>
                  </a:lnTo>
                  <a:lnTo>
                    <a:pt x="2269" y="16311"/>
                  </a:lnTo>
                  <a:lnTo>
                    <a:pt x="2269" y="16413"/>
                  </a:lnTo>
                  <a:lnTo>
                    <a:pt x="2295" y="16515"/>
                  </a:lnTo>
                  <a:lnTo>
                    <a:pt x="2346" y="16617"/>
                  </a:lnTo>
                  <a:lnTo>
                    <a:pt x="2422" y="16668"/>
                  </a:lnTo>
                  <a:lnTo>
                    <a:pt x="2626" y="16668"/>
                  </a:lnTo>
                  <a:lnTo>
                    <a:pt x="2703" y="16617"/>
                  </a:lnTo>
                  <a:lnTo>
                    <a:pt x="2753" y="16515"/>
                  </a:lnTo>
                  <a:lnTo>
                    <a:pt x="2779" y="16413"/>
                  </a:lnTo>
                  <a:lnTo>
                    <a:pt x="2779" y="16311"/>
                  </a:lnTo>
                  <a:lnTo>
                    <a:pt x="3493" y="16311"/>
                  </a:lnTo>
                  <a:lnTo>
                    <a:pt x="3493" y="16413"/>
                  </a:lnTo>
                  <a:lnTo>
                    <a:pt x="3518" y="16515"/>
                  </a:lnTo>
                  <a:lnTo>
                    <a:pt x="3569" y="16617"/>
                  </a:lnTo>
                  <a:lnTo>
                    <a:pt x="3646" y="16668"/>
                  </a:lnTo>
                  <a:lnTo>
                    <a:pt x="3849" y="16668"/>
                  </a:lnTo>
                  <a:lnTo>
                    <a:pt x="3926" y="16617"/>
                  </a:lnTo>
                  <a:lnTo>
                    <a:pt x="3977" y="16515"/>
                  </a:lnTo>
                  <a:lnTo>
                    <a:pt x="4002" y="16413"/>
                  </a:lnTo>
                  <a:lnTo>
                    <a:pt x="4002" y="16311"/>
                  </a:lnTo>
                  <a:lnTo>
                    <a:pt x="4741" y="16311"/>
                  </a:lnTo>
                  <a:lnTo>
                    <a:pt x="4741" y="16413"/>
                  </a:lnTo>
                  <a:lnTo>
                    <a:pt x="4741" y="16515"/>
                  </a:lnTo>
                  <a:lnTo>
                    <a:pt x="4792" y="16617"/>
                  </a:lnTo>
                  <a:lnTo>
                    <a:pt x="4894" y="16668"/>
                  </a:lnTo>
                  <a:lnTo>
                    <a:pt x="5073" y="16668"/>
                  </a:lnTo>
                  <a:lnTo>
                    <a:pt x="5175" y="16617"/>
                  </a:lnTo>
                  <a:lnTo>
                    <a:pt x="5226" y="16515"/>
                  </a:lnTo>
                  <a:lnTo>
                    <a:pt x="5226" y="16413"/>
                  </a:lnTo>
                  <a:lnTo>
                    <a:pt x="5226" y="16311"/>
                  </a:lnTo>
                  <a:lnTo>
                    <a:pt x="5965" y="16311"/>
                  </a:lnTo>
                  <a:lnTo>
                    <a:pt x="5965" y="16413"/>
                  </a:lnTo>
                  <a:lnTo>
                    <a:pt x="5990" y="16515"/>
                  </a:lnTo>
                  <a:lnTo>
                    <a:pt x="6041" y="16617"/>
                  </a:lnTo>
                  <a:lnTo>
                    <a:pt x="6118" y="16668"/>
                  </a:lnTo>
                  <a:lnTo>
                    <a:pt x="6322" y="16668"/>
                  </a:lnTo>
                  <a:lnTo>
                    <a:pt x="6398" y="16617"/>
                  </a:lnTo>
                  <a:lnTo>
                    <a:pt x="6449" y="16515"/>
                  </a:lnTo>
                  <a:lnTo>
                    <a:pt x="6474" y="16413"/>
                  </a:lnTo>
                  <a:lnTo>
                    <a:pt x="6474" y="16311"/>
                  </a:lnTo>
                  <a:lnTo>
                    <a:pt x="7188" y="16311"/>
                  </a:lnTo>
                  <a:lnTo>
                    <a:pt x="7188" y="16413"/>
                  </a:lnTo>
                  <a:lnTo>
                    <a:pt x="7214" y="16515"/>
                  </a:lnTo>
                  <a:lnTo>
                    <a:pt x="7265" y="16617"/>
                  </a:lnTo>
                  <a:lnTo>
                    <a:pt x="7341" y="16668"/>
                  </a:lnTo>
                  <a:lnTo>
                    <a:pt x="7545" y="16668"/>
                  </a:lnTo>
                  <a:lnTo>
                    <a:pt x="7621" y="16617"/>
                  </a:lnTo>
                  <a:lnTo>
                    <a:pt x="7672" y="16515"/>
                  </a:lnTo>
                  <a:lnTo>
                    <a:pt x="7698" y="16413"/>
                  </a:lnTo>
                  <a:lnTo>
                    <a:pt x="7698" y="16311"/>
                  </a:lnTo>
                  <a:lnTo>
                    <a:pt x="8437" y="16311"/>
                  </a:lnTo>
                  <a:lnTo>
                    <a:pt x="8437" y="17076"/>
                  </a:lnTo>
                  <a:lnTo>
                    <a:pt x="8437" y="17178"/>
                  </a:lnTo>
                  <a:lnTo>
                    <a:pt x="8488" y="17254"/>
                  </a:lnTo>
                  <a:lnTo>
                    <a:pt x="8590" y="17305"/>
                  </a:lnTo>
                  <a:lnTo>
                    <a:pt x="8666" y="17331"/>
                  </a:lnTo>
                  <a:lnTo>
                    <a:pt x="8768" y="17305"/>
                  </a:lnTo>
                  <a:lnTo>
                    <a:pt x="8870" y="17254"/>
                  </a:lnTo>
                  <a:lnTo>
                    <a:pt x="8921" y="17178"/>
                  </a:lnTo>
                  <a:lnTo>
                    <a:pt x="8921" y="17076"/>
                  </a:lnTo>
                  <a:lnTo>
                    <a:pt x="8921" y="16311"/>
                  </a:lnTo>
                  <a:lnTo>
                    <a:pt x="9660" y="16311"/>
                  </a:lnTo>
                  <a:lnTo>
                    <a:pt x="9660" y="16413"/>
                  </a:lnTo>
                  <a:lnTo>
                    <a:pt x="9686" y="16515"/>
                  </a:lnTo>
                  <a:lnTo>
                    <a:pt x="9737" y="16617"/>
                  </a:lnTo>
                  <a:lnTo>
                    <a:pt x="9813" y="16668"/>
                  </a:lnTo>
                  <a:lnTo>
                    <a:pt x="10017" y="16668"/>
                  </a:lnTo>
                  <a:lnTo>
                    <a:pt x="10093" y="16617"/>
                  </a:lnTo>
                  <a:lnTo>
                    <a:pt x="10144" y="16515"/>
                  </a:lnTo>
                  <a:lnTo>
                    <a:pt x="10170" y="16413"/>
                  </a:lnTo>
                  <a:lnTo>
                    <a:pt x="10170" y="16311"/>
                  </a:lnTo>
                  <a:lnTo>
                    <a:pt x="10884" y="16311"/>
                  </a:lnTo>
                  <a:lnTo>
                    <a:pt x="10884" y="16413"/>
                  </a:lnTo>
                  <a:lnTo>
                    <a:pt x="10909" y="16515"/>
                  </a:lnTo>
                  <a:lnTo>
                    <a:pt x="10960" y="16617"/>
                  </a:lnTo>
                  <a:lnTo>
                    <a:pt x="11036" y="16668"/>
                  </a:lnTo>
                  <a:lnTo>
                    <a:pt x="11240" y="16668"/>
                  </a:lnTo>
                  <a:lnTo>
                    <a:pt x="11317" y="16617"/>
                  </a:lnTo>
                  <a:lnTo>
                    <a:pt x="11368" y="16515"/>
                  </a:lnTo>
                  <a:lnTo>
                    <a:pt x="11393" y="16413"/>
                  </a:lnTo>
                  <a:lnTo>
                    <a:pt x="11393" y="16311"/>
                  </a:lnTo>
                  <a:lnTo>
                    <a:pt x="12132" y="16311"/>
                  </a:lnTo>
                  <a:lnTo>
                    <a:pt x="12132" y="16413"/>
                  </a:lnTo>
                  <a:lnTo>
                    <a:pt x="12132" y="16515"/>
                  </a:lnTo>
                  <a:lnTo>
                    <a:pt x="12183" y="16617"/>
                  </a:lnTo>
                  <a:lnTo>
                    <a:pt x="12285" y="16668"/>
                  </a:lnTo>
                  <a:lnTo>
                    <a:pt x="12464" y="16668"/>
                  </a:lnTo>
                  <a:lnTo>
                    <a:pt x="12566" y="16617"/>
                  </a:lnTo>
                  <a:lnTo>
                    <a:pt x="12617" y="16515"/>
                  </a:lnTo>
                  <a:lnTo>
                    <a:pt x="12617" y="16413"/>
                  </a:lnTo>
                  <a:lnTo>
                    <a:pt x="12617" y="16311"/>
                  </a:lnTo>
                  <a:lnTo>
                    <a:pt x="13356" y="16311"/>
                  </a:lnTo>
                  <a:lnTo>
                    <a:pt x="13356" y="16413"/>
                  </a:lnTo>
                  <a:lnTo>
                    <a:pt x="13381" y="16515"/>
                  </a:lnTo>
                  <a:lnTo>
                    <a:pt x="13432" y="16617"/>
                  </a:lnTo>
                  <a:lnTo>
                    <a:pt x="13509" y="16668"/>
                  </a:lnTo>
                  <a:lnTo>
                    <a:pt x="13713" y="16668"/>
                  </a:lnTo>
                  <a:lnTo>
                    <a:pt x="13789" y="16617"/>
                  </a:lnTo>
                  <a:lnTo>
                    <a:pt x="13840" y="16515"/>
                  </a:lnTo>
                  <a:lnTo>
                    <a:pt x="13865" y="16413"/>
                  </a:lnTo>
                  <a:lnTo>
                    <a:pt x="13865" y="16311"/>
                  </a:lnTo>
                  <a:lnTo>
                    <a:pt x="14783" y="16311"/>
                  </a:lnTo>
                  <a:lnTo>
                    <a:pt x="14783" y="17076"/>
                  </a:lnTo>
                  <a:lnTo>
                    <a:pt x="14808" y="17152"/>
                  </a:lnTo>
                  <a:lnTo>
                    <a:pt x="14808" y="17203"/>
                  </a:lnTo>
                  <a:lnTo>
                    <a:pt x="14859" y="17254"/>
                  </a:lnTo>
                  <a:lnTo>
                    <a:pt x="14910" y="17280"/>
                  </a:lnTo>
                  <a:lnTo>
                    <a:pt x="14961" y="17331"/>
                  </a:lnTo>
                  <a:lnTo>
                    <a:pt x="15038" y="17331"/>
                  </a:lnTo>
                  <a:lnTo>
                    <a:pt x="15165" y="17305"/>
                  </a:lnTo>
                  <a:lnTo>
                    <a:pt x="17204" y="16286"/>
                  </a:lnTo>
                  <a:lnTo>
                    <a:pt x="17255" y="16235"/>
                  </a:lnTo>
                  <a:lnTo>
                    <a:pt x="17306" y="16184"/>
                  </a:lnTo>
                  <a:lnTo>
                    <a:pt x="17332" y="16107"/>
                  </a:lnTo>
                  <a:lnTo>
                    <a:pt x="17357" y="16056"/>
                  </a:lnTo>
                  <a:lnTo>
                    <a:pt x="17332" y="15980"/>
                  </a:lnTo>
                  <a:lnTo>
                    <a:pt x="17306" y="15903"/>
                  </a:lnTo>
                  <a:lnTo>
                    <a:pt x="17255" y="15852"/>
                  </a:lnTo>
                  <a:lnTo>
                    <a:pt x="17204" y="15827"/>
                  </a:lnTo>
                  <a:lnTo>
                    <a:pt x="16694" y="15572"/>
                  </a:lnTo>
                  <a:lnTo>
                    <a:pt x="16592" y="15521"/>
                  </a:lnTo>
                  <a:lnTo>
                    <a:pt x="16490" y="15546"/>
                  </a:lnTo>
                  <a:lnTo>
                    <a:pt x="16414" y="15597"/>
                  </a:lnTo>
                  <a:lnTo>
                    <a:pt x="16338" y="15674"/>
                  </a:lnTo>
                  <a:lnTo>
                    <a:pt x="16312" y="15776"/>
                  </a:lnTo>
                  <a:lnTo>
                    <a:pt x="16338" y="15878"/>
                  </a:lnTo>
                  <a:lnTo>
                    <a:pt x="16389" y="15954"/>
                  </a:lnTo>
                  <a:lnTo>
                    <a:pt x="16465" y="16005"/>
                  </a:lnTo>
                  <a:lnTo>
                    <a:pt x="16516" y="16056"/>
                  </a:lnTo>
                  <a:lnTo>
                    <a:pt x="15293" y="16668"/>
                  </a:lnTo>
                  <a:lnTo>
                    <a:pt x="15293" y="15445"/>
                  </a:lnTo>
                  <a:lnTo>
                    <a:pt x="15395" y="15470"/>
                  </a:lnTo>
                  <a:lnTo>
                    <a:pt x="15471" y="15496"/>
                  </a:lnTo>
                  <a:lnTo>
                    <a:pt x="15573" y="15496"/>
                  </a:lnTo>
                  <a:lnTo>
                    <a:pt x="15675" y="15445"/>
                  </a:lnTo>
                  <a:lnTo>
                    <a:pt x="15726" y="15368"/>
                  </a:lnTo>
                  <a:lnTo>
                    <a:pt x="15751" y="15266"/>
                  </a:lnTo>
                  <a:lnTo>
                    <a:pt x="15751" y="15164"/>
                  </a:lnTo>
                  <a:lnTo>
                    <a:pt x="15700" y="15088"/>
                  </a:lnTo>
                  <a:lnTo>
                    <a:pt x="15624" y="15011"/>
                  </a:lnTo>
                  <a:lnTo>
                    <a:pt x="15165" y="14807"/>
                  </a:lnTo>
                  <a:lnTo>
                    <a:pt x="15089" y="14782"/>
                  </a:lnTo>
                  <a:lnTo>
                    <a:pt x="15038" y="14756"/>
                  </a:lnTo>
                  <a:lnTo>
                    <a:pt x="14961" y="14782"/>
                  </a:lnTo>
                  <a:lnTo>
                    <a:pt x="14910" y="14807"/>
                  </a:lnTo>
                  <a:lnTo>
                    <a:pt x="14859" y="14858"/>
                  </a:lnTo>
                  <a:lnTo>
                    <a:pt x="14808" y="14909"/>
                  </a:lnTo>
                  <a:lnTo>
                    <a:pt x="14808" y="14960"/>
                  </a:lnTo>
                  <a:lnTo>
                    <a:pt x="14783" y="15011"/>
                  </a:lnTo>
                  <a:lnTo>
                    <a:pt x="14783" y="15801"/>
                  </a:lnTo>
                  <a:lnTo>
                    <a:pt x="13865" y="15801"/>
                  </a:lnTo>
                  <a:lnTo>
                    <a:pt x="13865" y="15674"/>
                  </a:lnTo>
                  <a:lnTo>
                    <a:pt x="13840" y="15572"/>
                  </a:lnTo>
                  <a:lnTo>
                    <a:pt x="13789" y="15496"/>
                  </a:lnTo>
                  <a:lnTo>
                    <a:pt x="13713" y="15445"/>
                  </a:lnTo>
                  <a:lnTo>
                    <a:pt x="13611" y="15419"/>
                  </a:lnTo>
                  <a:lnTo>
                    <a:pt x="13509" y="15445"/>
                  </a:lnTo>
                  <a:lnTo>
                    <a:pt x="13432" y="15496"/>
                  </a:lnTo>
                  <a:lnTo>
                    <a:pt x="13381" y="15572"/>
                  </a:lnTo>
                  <a:lnTo>
                    <a:pt x="13356" y="15674"/>
                  </a:lnTo>
                  <a:lnTo>
                    <a:pt x="13356" y="15801"/>
                  </a:lnTo>
                  <a:lnTo>
                    <a:pt x="12617" y="15801"/>
                  </a:lnTo>
                  <a:lnTo>
                    <a:pt x="12617" y="15674"/>
                  </a:lnTo>
                  <a:lnTo>
                    <a:pt x="12617" y="15572"/>
                  </a:lnTo>
                  <a:lnTo>
                    <a:pt x="12566" y="15496"/>
                  </a:lnTo>
                  <a:lnTo>
                    <a:pt x="12464" y="15445"/>
                  </a:lnTo>
                  <a:lnTo>
                    <a:pt x="12362" y="15419"/>
                  </a:lnTo>
                  <a:lnTo>
                    <a:pt x="12285" y="15445"/>
                  </a:lnTo>
                  <a:lnTo>
                    <a:pt x="12183" y="15496"/>
                  </a:lnTo>
                  <a:lnTo>
                    <a:pt x="12132" y="15572"/>
                  </a:lnTo>
                  <a:lnTo>
                    <a:pt x="12132" y="15674"/>
                  </a:lnTo>
                  <a:lnTo>
                    <a:pt x="12132" y="15801"/>
                  </a:lnTo>
                  <a:lnTo>
                    <a:pt x="11393" y="15801"/>
                  </a:lnTo>
                  <a:lnTo>
                    <a:pt x="11393" y="15674"/>
                  </a:lnTo>
                  <a:lnTo>
                    <a:pt x="11368" y="15572"/>
                  </a:lnTo>
                  <a:lnTo>
                    <a:pt x="11317" y="15496"/>
                  </a:lnTo>
                  <a:lnTo>
                    <a:pt x="11240" y="15445"/>
                  </a:lnTo>
                  <a:lnTo>
                    <a:pt x="11138" y="15419"/>
                  </a:lnTo>
                  <a:lnTo>
                    <a:pt x="11036" y="15445"/>
                  </a:lnTo>
                  <a:lnTo>
                    <a:pt x="10960" y="15496"/>
                  </a:lnTo>
                  <a:lnTo>
                    <a:pt x="10909" y="15572"/>
                  </a:lnTo>
                  <a:lnTo>
                    <a:pt x="10884" y="15674"/>
                  </a:lnTo>
                  <a:lnTo>
                    <a:pt x="10884" y="15801"/>
                  </a:lnTo>
                  <a:lnTo>
                    <a:pt x="10170" y="15801"/>
                  </a:lnTo>
                  <a:lnTo>
                    <a:pt x="10170" y="15674"/>
                  </a:lnTo>
                  <a:lnTo>
                    <a:pt x="10144" y="15572"/>
                  </a:lnTo>
                  <a:lnTo>
                    <a:pt x="10093" y="15496"/>
                  </a:lnTo>
                  <a:lnTo>
                    <a:pt x="10017" y="15445"/>
                  </a:lnTo>
                  <a:lnTo>
                    <a:pt x="9915" y="15419"/>
                  </a:lnTo>
                  <a:lnTo>
                    <a:pt x="9813" y="15445"/>
                  </a:lnTo>
                  <a:lnTo>
                    <a:pt x="9737" y="15496"/>
                  </a:lnTo>
                  <a:lnTo>
                    <a:pt x="9686" y="15572"/>
                  </a:lnTo>
                  <a:lnTo>
                    <a:pt x="9660" y="15674"/>
                  </a:lnTo>
                  <a:lnTo>
                    <a:pt x="9660" y="15801"/>
                  </a:lnTo>
                  <a:lnTo>
                    <a:pt x="8921" y="15801"/>
                  </a:lnTo>
                  <a:lnTo>
                    <a:pt x="8921" y="14527"/>
                  </a:lnTo>
                  <a:lnTo>
                    <a:pt x="9252" y="14476"/>
                  </a:lnTo>
                  <a:lnTo>
                    <a:pt x="9558" y="14425"/>
                  </a:lnTo>
                  <a:lnTo>
                    <a:pt x="9864" y="14349"/>
                  </a:lnTo>
                  <a:lnTo>
                    <a:pt x="10170" y="14221"/>
                  </a:lnTo>
                  <a:lnTo>
                    <a:pt x="10476" y="14094"/>
                  </a:lnTo>
                  <a:lnTo>
                    <a:pt x="10782" y="13941"/>
                  </a:lnTo>
                  <a:lnTo>
                    <a:pt x="11062" y="13762"/>
                  </a:lnTo>
                  <a:lnTo>
                    <a:pt x="11342" y="13559"/>
                  </a:lnTo>
                  <a:lnTo>
                    <a:pt x="11623" y="13329"/>
                  </a:lnTo>
                  <a:lnTo>
                    <a:pt x="11903" y="13074"/>
                  </a:lnTo>
                  <a:lnTo>
                    <a:pt x="12158" y="12794"/>
                  </a:lnTo>
                  <a:lnTo>
                    <a:pt x="12413" y="12488"/>
                  </a:lnTo>
                  <a:lnTo>
                    <a:pt x="12668" y="12182"/>
                  </a:lnTo>
                  <a:lnTo>
                    <a:pt x="12897" y="11826"/>
                  </a:lnTo>
                  <a:lnTo>
                    <a:pt x="13126" y="11469"/>
                  </a:lnTo>
                  <a:lnTo>
                    <a:pt x="13356" y="11086"/>
                  </a:lnTo>
                  <a:lnTo>
                    <a:pt x="13585" y="10653"/>
                  </a:lnTo>
                  <a:lnTo>
                    <a:pt x="13789" y="10220"/>
                  </a:lnTo>
                  <a:lnTo>
                    <a:pt x="13967" y="9761"/>
                  </a:lnTo>
                  <a:lnTo>
                    <a:pt x="14146" y="9277"/>
                  </a:lnTo>
                  <a:lnTo>
                    <a:pt x="14324" y="8793"/>
                  </a:lnTo>
                  <a:lnTo>
                    <a:pt x="14477" y="8283"/>
                  </a:lnTo>
                  <a:lnTo>
                    <a:pt x="14630" y="7748"/>
                  </a:lnTo>
                  <a:lnTo>
                    <a:pt x="14732" y="7213"/>
                  </a:lnTo>
                  <a:lnTo>
                    <a:pt x="14859" y="6652"/>
                  </a:lnTo>
                  <a:lnTo>
                    <a:pt x="14961" y="6091"/>
                  </a:lnTo>
                  <a:lnTo>
                    <a:pt x="15038" y="5530"/>
                  </a:lnTo>
                  <a:lnTo>
                    <a:pt x="15114" y="4944"/>
                  </a:lnTo>
                  <a:lnTo>
                    <a:pt x="15165" y="4333"/>
                  </a:lnTo>
                  <a:lnTo>
                    <a:pt x="15191" y="3746"/>
                  </a:lnTo>
                  <a:lnTo>
                    <a:pt x="15216" y="3109"/>
                  </a:lnTo>
                  <a:lnTo>
                    <a:pt x="15216" y="2498"/>
                  </a:lnTo>
                  <a:lnTo>
                    <a:pt x="15216" y="2396"/>
                  </a:lnTo>
                  <a:lnTo>
                    <a:pt x="15165" y="2319"/>
                  </a:lnTo>
                  <a:lnTo>
                    <a:pt x="15063" y="2268"/>
                  </a:lnTo>
                  <a:lnTo>
                    <a:pt x="14961" y="2243"/>
                  </a:lnTo>
                  <a:lnTo>
                    <a:pt x="14885" y="2268"/>
                  </a:lnTo>
                  <a:lnTo>
                    <a:pt x="14783" y="2319"/>
                  </a:lnTo>
                  <a:lnTo>
                    <a:pt x="14732" y="2396"/>
                  </a:lnTo>
                  <a:lnTo>
                    <a:pt x="14732" y="2498"/>
                  </a:lnTo>
                  <a:lnTo>
                    <a:pt x="14681" y="3695"/>
                  </a:lnTo>
                  <a:lnTo>
                    <a:pt x="14605" y="4868"/>
                  </a:lnTo>
                  <a:lnTo>
                    <a:pt x="14528" y="5454"/>
                  </a:lnTo>
                  <a:lnTo>
                    <a:pt x="14452" y="6015"/>
                  </a:lnTo>
                  <a:lnTo>
                    <a:pt x="14350" y="6550"/>
                  </a:lnTo>
                  <a:lnTo>
                    <a:pt x="14248" y="7085"/>
                  </a:lnTo>
                  <a:lnTo>
                    <a:pt x="14120" y="7620"/>
                  </a:lnTo>
                  <a:lnTo>
                    <a:pt x="13993" y="8130"/>
                  </a:lnTo>
                  <a:lnTo>
                    <a:pt x="13840" y="8614"/>
                  </a:lnTo>
                  <a:lnTo>
                    <a:pt x="13687" y="9099"/>
                  </a:lnTo>
                  <a:lnTo>
                    <a:pt x="13509" y="9557"/>
                  </a:lnTo>
                  <a:lnTo>
                    <a:pt x="13330" y="10016"/>
                  </a:lnTo>
                  <a:lnTo>
                    <a:pt x="13126" y="10424"/>
                  </a:lnTo>
                  <a:lnTo>
                    <a:pt x="12897" y="10857"/>
                  </a:lnTo>
                  <a:lnTo>
                    <a:pt x="12693" y="11188"/>
                  </a:lnTo>
                  <a:lnTo>
                    <a:pt x="12489" y="11545"/>
                  </a:lnTo>
                  <a:lnTo>
                    <a:pt x="12285" y="11851"/>
                  </a:lnTo>
                  <a:lnTo>
                    <a:pt x="12056" y="12131"/>
                  </a:lnTo>
                  <a:lnTo>
                    <a:pt x="11827" y="12412"/>
                  </a:lnTo>
                  <a:lnTo>
                    <a:pt x="11572" y="12667"/>
                  </a:lnTo>
                  <a:lnTo>
                    <a:pt x="11342" y="12896"/>
                  </a:lnTo>
                  <a:lnTo>
                    <a:pt x="11087" y="13100"/>
                  </a:lnTo>
                  <a:lnTo>
                    <a:pt x="10833" y="13304"/>
                  </a:lnTo>
                  <a:lnTo>
                    <a:pt x="10578" y="13457"/>
                  </a:lnTo>
                  <a:lnTo>
                    <a:pt x="10323" y="13610"/>
                  </a:lnTo>
                  <a:lnTo>
                    <a:pt x="10043" y="13737"/>
                  </a:lnTo>
                  <a:lnTo>
                    <a:pt x="9762" y="13839"/>
                  </a:lnTo>
                  <a:lnTo>
                    <a:pt x="9482" y="13915"/>
                  </a:lnTo>
                  <a:lnTo>
                    <a:pt x="9227" y="13966"/>
                  </a:lnTo>
                  <a:lnTo>
                    <a:pt x="8921" y="14017"/>
                  </a:lnTo>
                  <a:lnTo>
                    <a:pt x="8921" y="12539"/>
                  </a:lnTo>
                  <a:lnTo>
                    <a:pt x="9049" y="12539"/>
                  </a:lnTo>
                  <a:lnTo>
                    <a:pt x="9150" y="12514"/>
                  </a:lnTo>
                  <a:lnTo>
                    <a:pt x="9227" y="12463"/>
                  </a:lnTo>
                  <a:lnTo>
                    <a:pt x="9278" y="12386"/>
                  </a:lnTo>
                  <a:lnTo>
                    <a:pt x="9303" y="12284"/>
                  </a:lnTo>
                  <a:lnTo>
                    <a:pt x="9278" y="12182"/>
                  </a:lnTo>
                  <a:lnTo>
                    <a:pt x="9227" y="12106"/>
                  </a:lnTo>
                  <a:lnTo>
                    <a:pt x="9150" y="12055"/>
                  </a:lnTo>
                  <a:lnTo>
                    <a:pt x="9049" y="12029"/>
                  </a:lnTo>
                  <a:lnTo>
                    <a:pt x="8921" y="12029"/>
                  </a:lnTo>
                  <a:lnTo>
                    <a:pt x="8921" y="11316"/>
                  </a:lnTo>
                  <a:lnTo>
                    <a:pt x="9049" y="11316"/>
                  </a:lnTo>
                  <a:lnTo>
                    <a:pt x="9150" y="11290"/>
                  </a:lnTo>
                  <a:lnTo>
                    <a:pt x="9227" y="11239"/>
                  </a:lnTo>
                  <a:lnTo>
                    <a:pt x="9278" y="11163"/>
                  </a:lnTo>
                  <a:lnTo>
                    <a:pt x="9303" y="11061"/>
                  </a:lnTo>
                  <a:lnTo>
                    <a:pt x="9278" y="10959"/>
                  </a:lnTo>
                  <a:lnTo>
                    <a:pt x="9227" y="10883"/>
                  </a:lnTo>
                  <a:lnTo>
                    <a:pt x="9150" y="10832"/>
                  </a:lnTo>
                  <a:lnTo>
                    <a:pt x="9049" y="10806"/>
                  </a:lnTo>
                  <a:lnTo>
                    <a:pt x="8921" y="10806"/>
                  </a:lnTo>
                  <a:lnTo>
                    <a:pt x="8921" y="10067"/>
                  </a:lnTo>
                  <a:lnTo>
                    <a:pt x="9150" y="10067"/>
                  </a:lnTo>
                  <a:lnTo>
                    <a:pt x="9227" y="9991"/>
                  </a:lnTo>
                  <a:lnTo>
                    <a:pt x="9278" y="9914"/>
                  </a:lnTo>
                  <a:lnTo>
                    <a:pt x="9303" y="9812"/>
                  </a:lnTo>
                  <a:lnTo>
                    <a:pt x="9278" y="9710"/>
                  </a:lnTo>
                  <a:lnTo>
                    <a:pt x="9227" y="9634"/>
                  </a:lnTo>
                  <a:lnTo>
                    <a:pt x="9150" y="9583"/>
                  </a:lnTo>
                  <a:lnTo>
                    <a:pt x="9049" y="9557"/>
                  </a:lnTo>
                  <a:lnTo>
                    <a:pt x="8921" y="9557"/>
                  </a:lnTo>
                  <a:lnTo>
                    <a:pt x="8921" y="8844"/>
                  </a:lnTo>
                  <a:lnTo>
                    <a:pt x="9049" y="8844"/>
                  </a:lnTo>
                  <a:lnTo>
                    <a:pt x="9150" y="8818"/>
                  </a:lnTo>
                  <a:lnTo>
                    <a:pt x="9227" y="8767"/>
                  </a:lnTo>
                  <a:lnTo>
                    <a:pt x="9278" y="8691"/>
                  </a:lnTo>
                  <a:lnTo>
                    <a:pt x="9303" y="8589"/>
                  </a:lnTo>
                  <a:lnTo>
                    <a:pt x="9278" y="8487"/>
                  </a:lnTo>
                  <a:lnTo>
                    <a:pt x="9227" y="8410"/>
                  </a:lnTo>
                  <a:lnTo>
                    <a:pt x="9150" y="8359"/>
                  </a:lnTo>
                  <a:lnTo>
                    <a:pt x="9049" y="8334"/>
                  </a:lnTo>
                  <a:lnTo>
                    <a:pt x="8921" y="8334"/>
                  </a:lnTo>
                  <a:lnTo>
                    <a:pt x="8921" y="7620"/>
                  </a:lnTo>
                  <a:lnTo>
                    <a:pt x="9049" y="7620"/>
                  </a:lnTo>
                  <a:lnTo>
                    <a:pt x="9150" y="7595"/>
                  </a:lnTo>
                  <a:lnTo>
                    <a:pt x="9227" y="7544"/>
                  </a:lnTo>
                  <a:lnTo>
                    <a:pt x="9278" y="7467"/>
                  </a:lnTo>
                  <a:lnTo>
                    <a:pt x="9303" y="7365"/>
                  </a:lnTo>
                  <a:lnTo>
                    <a:pt x="9278" y="7264"/>
                  </a:lnTo>
                  <a:lnTo>
                    <a:pt x="9227" y="7187"/>
                  </a:lnTo>
                  <a:lnTo>
                    <a:pt x="9150" y="7136"/>
                  </a:lnTo>
                  <a:lnTo>
                    <a:pt x="9049" y="7111"/>
                  </a:lnTo>
                  <a:lnTo>
                    <a:pt x="8921" y="7111"/>
                  </a:lnTo>
                  <a:lnTo>
                    <a:pt x="8921" y="6372"/>
                  </a:lnTo>
                  <a:lnTo>
                    <a:pt x="9150" y="6372"/>
                  </a:lnTo>
                  <a:lnTo>
                    <a:pt x="9227" y="6295"/>
                  </a:lnTo>
                  <a:lnTo>
                    <a:pt x="9278" y="6219"/>
                  </a:lnTo>
                  <a:lnTo>
                    <a:pt x="9303" y="6117"/>
                  </a:lnTo>
                  <a:lnTo>
                    <a:pt x="9278" y="6040"/>
                  </a:lnTo>
                  <a:lnTo>
                    <a:pt x="9227" y="5938"/>
                  </a:lnTo>
                  <a:lnTo>
                    <a:pt x="9150" y="5887"/>
                  </a:lnTo>
                  <a:lnTo>
                    <a:pt x="9049" y="5862"/>
                  </a:lnTo>
                  <a:lnTo>
                    <a:pt x="8921" y="5862"/>
                  </a:lnTo>
                  <a:lnTo>
                    <a:pt x="8921" y="5148"/>
                  </a:lnTo>
                  <a:lnTo>
                    <a:pt x="9049" y="5148"/>
                  </a:lnTo>
                  <a:lnTo>
                    <a:pt x="9150" y="5123"/>
                  </a:lnTo>
                  <a:lnTo>
                    <a:pt x="9227" y="5072"/>
                  </a:lnTo>
                  <a:lnTo>
                    <a:pt x="9278" y="4995"/>
                  </a:lnTo>
                  <a:lnTo>
                    <a:pt x="9303" y="4893"/>
                  </a:lnTo>
                  <a:lnTo>
                    <a:pt x="9278" y="4791"/>
                  </a:lnTo>
                  <a:lnTo>
                    <a:pt x="9227" y="4715"/>
                  </a:lnTo>
                  <a:lnTo>
                    <a:pt x="9150" y="4664"/>
                  </a:lnTo>
                  <a:lnTo>
                    <a:pt x="9049" y="4638"/>
                  </a:lnTo>
                  <a:lnTo>
                    <a:pt x="8921" y="4638"/>
                  </a:lnTo>
                  <a:lnTo>
                    <a:pt x="8921" y="3925"/>
                  </a:lnTo>
                  <a:lnTo>
                    <a:pt x="9049" y="3925"/>
                  </a:lnTo>
                  <a:lnTo>
                    <a:pt x="9150" y="3899"/>
                  </a:lnTo>
                  <a:lnTo>
                    <a:pt x="9227" y="3848"/>
                  </a:lnTo>
                  <a:lnTo>
                    <a:pt x="9278" y="3772"/>
                  </a:lnTo>
                  <a:lnTo>
                    <a:pt x="9303" y="3670"/>
                  </a:lnTo>
                  <a:lnTo>
                    <a:pt x="9278" y="3568"/>
                  </a:lnTo>
                  <a:lnTo>
                    <a:pt x="9227" y="3492"/>
                  </a:lnTo>
                  <a:lnTo>
                    <a:pt x="9150" y="3441"/>
                  </a:lnTo>
                  <a:lnTo>
                    <a:pt x="9049" y="3415"/>
                  </a:lnTo>
                  <a:lnTo>
                    <a:pt x="8921" y="3415"/>
                  </a:lnTo>
                  <a:lnTo>
                    <a:pt x="8921" y="2549"/>
                  </a:lnTo>
                  <a:lnTo>
                    <a:pt x="9762" y="2549"/>
                  </a:lnTo>
                  <a:lnTo>
                    <a:pt x="9839" y="2523"/>
                  </a:lnTo>
                  <a:lnTo>
                    <a:pt x="9890" y="2472"/>
                  </a:lnTo>
                  <a:lnTo>
                    <a:pt x="9915" y="2421"/>
                  </a:lnTo>
                  <a:lnTo>
                    <a:pt x="9941" y="2370"/>
                  </a:lnTo>
                  <a:lnTo>
                    <a:pt x="9966" y="2294"/>
                  </a:lnTo>
                  <a:lnTo>
                    <a:pt x="9966" y="2243"/>
                  </a:lnTo>
                  <a:lnTo>
                    <a:pt x="9941" y="2192"/>
                  </a:lnTo>
                  <a:lnTo>
                    <a:pt x="8896" y="127"/>
                  </a:lnTo>
                  <a:lnTo>
                    <a:pt x="8870" y="76"/>
                  </a:lnTo>
                  <a:lnTo>
                    <a:pt x="8819" y="25"/>
                  </a:lnTo>
                  <a:lnTo>
                    <a:pt x="8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1" name="Google Shape;1122;p68">
            <a:extLst>
              <a:ext uri="{FF2B5EF4-FFF2-40B4-BE49-F238E27FC236}">
                <a16:creationId xmlns:a16="http://schemas.microsoft.com/office/drawing/2014/main" id="{579E4D81-276E-70D7-5189-D200E7AE1861}"/>
              </a:ext>
            </a:extLst>
          </p:cNvPr>
          <p:cNvSpPr txBox="1"/>
          <p:nvPr/>
        </p:nvSpPr>
        <p:spPr>
          <a:xfrm>
            <a:off x="-76949" y="1699747"/>
            <a:ext cx="1794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49300">
              <a:lnSpc>
                <a:spcPct val="100000"/>
              </a:lnSpc>
            </a:pPr>
            <a:endParaRPr lang="en-US" sz="1600">
              <a:latin typeface="Quicksand" panose="020B0604020202020204" charset="0"/>
              <a:cs typeface="Trebuchet MS"/>
            </a:endParaRPr>
          </a:p>
        </p:txBody>
      </p:sp>
      <p:sp>
        <p:nvSpPr>
          <p:cNvPr id="1242" name="Google Shape;1122;p68">
            <a:extLst>
              <a:ext uri="{FF2B5EF4-FFF2-40B4-BE49-F238E27FC236}">
                <a16:creationId xmlns:a16="http://schemas.microsoft.com/office/drawing/2014/main" id="{33BFD51B-F03C-6CEE-DED2-E48E7532510A}"/>
              </a:ext>
            </a:extLst>
          </p:cNvPr>
          <p:cNvSpPr txBox="1"/>
          <p:nvPr/>
        </p:nvSpPr>
        <p:spPr>
          <a:xfrm>
            <a:off x="835799" y="3579726"/>
            <a:ext cx="1794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8290">
              <a:lnSpc>
                <a:spcPct val="100000"/>
              </a:lnSpc>
            </a:pPr>
            <a:endParaRPr lang="en-US" sz="1600">
              <a:latin typeface="Quicksand" panose="020B0604020202020204" charset="0"/>
              <a:cs typeface="Trebuchet MS"/>
            </a:endParaRPr>
          </a:p>
        </p:txBody>
      </p:sp>
      <p:sp>
        <p:nvSpPr>
          <p:cNvPr id="1243" name="Google Shape;1122;p68">
            <a:extLst>
              <a:ext uri="{FF2B5EF4-FFF2-40B4-BE49-F238E27FC236}">
                <a16:creationId xmlns:a16="http://schemas.microsoft.com/office/drawing/2014/main" id="{D0D1ADA7-2004-1869-1FF7-F9AC3524F040}"/>
              </a:ext>
            </a:extLst>
          </p:cNvPr>
          <p:cNvSpPr txBox="1"/>
          <p:nvPr/>
        </p:nvSpPr>
        <p:spPr>
          <a:xfrm>
            <a:off x="534691" y="4250530"/>
            <a:ext cx="1794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28015">
              <a:lnSpc>
                <a:spcPct val="100000"/>
              </a:lnSpc>
            </a:pPr>
            <a:endParaRPr lang="en-US" sz="1600">
              <a:latin typeface="Quicksand" panose="020B0604020202020204" charset="0"/>
              <a:cs typeface="Trebuchet MS"/>
            </a:endParaRPr>
          </a:p>
        </p:txBody>
      </p:sp>
      <p:sp>
        <p:nvSpPr>
          <p:cNvPr id="1244" name="Google Shape;1122;p68">
            <a:extLst>
              <a:ext uri="{FF2B5EF4-FFF2-40B4-BE49-F238E27FC236}">
                <a16:creationId xmlns:a16="http://schemas.microsoft.com/office/drawing/2014/main" id="{ED7D87C8-0272-1DA9-2F5E-80B8BF20F24F}"/>
              </a:ext>
            </a:extLst>
          </p:cNvPr>
          <p:cNvSpPr txBox="1"/>
          <p:nvPr/>
        </p:nvSpPr>
        <p:spPr>
          <a:xfrm>
            <a:off x="785930" y="3818760"/>
            <a:ext cx="900556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endParaRPr lang="en-US" sz="1600">
              <a:latin typeface="Quicksand" panose="020B0604020202020204" charset="0"/>
              <a:cs typeface="Trebuchet MS"/>
            </a:endParaRPr>
          </a:p>
        </p:txBody>
      </p:sp>
      <p:sp>
        <p:nvSpPr>
          <p:cNvPr id="1290" name="Rectangle 1289">
            <a:extLst>
              <a:ext uri="{FF2B5EF4-FFF2-40B4-BE49-F238E27FC236}">
                <a16:creationId xmlns:a16="http://schemas.microsoft.com/office/drawing/2014/main" id="{F9D5DDDA-6435-BE19-6E52-8F808B485002}"/>
              </a:ext>
            </a:extLst>
          </p:cNvPr>
          <p:cNvSpPr/>
          <p:nvPr/>
        </p:nvSpPr>
        <p:spPr>
          <a:xfrm>
            <a:off x="705599" y="1345659"/>
            <a:ext cx="1509034" cy="758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pc="30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Courses</a:t>
            </a:r>
            <a:r>
              <a:rPr lang="en-US" sz="1600" b="1" spc="-80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 </a:t>
            </a:r>
            <a:r>
              <a:rPr lang="en-US" sz="1600" b="1" spc="-5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title</a:t>
            </a:r>
            <a:endParaRPr lang="en-US" sz="1600">
              <a:latin typeface="Quicksand Medium" panose="020B0604020202020204" charset="0"/>
              <a:cs typeface="Trebuchet MS"/>
            </a:endParaRPr>
          </a:p>
          <a:p>
            <a:pPr algn="ctr"/>
            <a:endParaRPr lang="en-US"/>
          </a:p>
        </p:txBody>
      </p:sp>
      <p:sp>
        <p:nvSpPr>
          <p:cNvPr id="1291" name="Rectangle 1290">
            <a:extLst>
              <a:ext uri="{FF2B5EF4-FFF2-40B4-BE49-F238E27FC236}">
                <a16:creationId xmlns:a16="http://schemas.microsoft.com/office/drawing/2014/main" id="{7F5CB030-65DA-EB49-46B8-DA9B0FC60D40}"/>
              </a:ext>
            </a:extLst>
          </p:cNvPr>
          <p:cNvSpPr/>
          <p:nvPr/>
        </p:nvSpPr>
        <p:spPr>
          <a:xfrm>
            <a:off x="703707" y="2151908"/>
            <a:ext cx="1509034" cy="7236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290">
              <a:lnSpc>
                <a:spcPct val="100000"/>
              </a:lnSpc>
            </a:pPr>
            <a:endParaRPr lang="en-US" b="1" spc="15">
              <a:solidFill>
                <a:srgbClr val="FFFFFF"/>
              </a:solidFill>
              <a:latin typeface="Quicksand" panose="020B0604020202020204" charset="0"/>
              <a:cs typeface="Trebuchet MS"/>
            </a:endParaRPr>
          </a:p>
          <a:p>
            <a:pPr marL="288290">
              <a:lnSpc>
                <a:spcPct val="100000"/>
              </a:lnSpc>
            </a:pPr>
            <a:r>
              <a:rPr lang="en-US" b="1" spc="15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Subjects</a:t>
            </a:r>
            <a:r>
              <a:rPr lang="en-US" b="1" spc="-60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 &amp; </a:t>
            </a:r>
            <a:r>
              <a:rPr lang="en-US" b="1" spc="25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categories</a:t>
            </a:r>
            <a:endParaRPr lang="en-US">
              <a:latin typeface="Quicksand Medium" panose="020B0604020202020204" charset="0"/>
              <a:cs typeface="Trebuchet MS"/>
            </a:endParaRPr>
          </a:p>
          <a:p>
            <a:pPr algn="ctr"/>
            <a:endParaRPr lang="en-US"/>
          </a:p>
        </p:txBody>
      </p:sp>
      <p:sp>
        <p:nvSpPr>
          <p:cNvPr id="1292" name="Rectangle 1291">
            <a:extLst>
              <a:ext uri="{FF2B5EF4-FFF2-40B4-BE49-F238E27FC236}">
                <a16:creationId xmlns:a16="http://schemas.microsoft.com/office/drawing/2014/main" id="{FF68E5B8-D241-820A-0A53-896D30136832}"/>
              </a:ext>
            </a:extLst>
          </p:cNvPr>
          <p:cNvSpPr/>
          <p:nvPr/>
        </p:nvSpPr>
        <p:spPr>
          <a:xfrm>
            <a:off x="696462" y="2975126"/>
            <a:ext cx="1509034" cy="7236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Quicksand Medium" panose="020B0604020202020204" charset="0"/>
              </a:rPr>
              <a:t>Published year</a:t>
            </a:r>
          </a:p>
        </p:txBody>
      </p:sp>
      <p:sp>
        <p:nvSpPr>
          <p:cNvPr id="1293" name="Rectangle 1292">
            <a:extLst>
              <a:ext uri="{FF2B5EF4-FFF2-40B4-BE49-F238E27FC236}">
                <a16:creationId xmlns:a16="http://schemas.microsoft.com/office/drawing/2014/main" id="{3792C3F7-1C8C-4488-1824-26100124E85B}"/>
              </a:ext>
            </a:extLst>
          </p:cNvPr>
          <p:cNvSpPr/>
          <p:nvPr/>
        </p:nvSpPr>
        <p:spPr>
          <a:xfrm>
            <a:off x="700492" y="3809784"/>
            <a:ext cx="1509034" cy="7236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Quicksand Medium" panose="020B0604020202020204" charset="0"/>
              </a:rPr>
              <a:t>Levels</a:t>
            </a:r>
          </a:p>
        </p:txBody>
      </p:sp>
      <p:sp>
        <p:nvSpPr>
          <p:cNvPr id="1294" name="Rectangle 1293">
            <a:extLst>
              <a:ext uri="{FF2B5EF4-FFF2-40B4-BE49-F238E27FC236}">
                <a16:creationId xmlns:a16="http://schemas.microsoft.com/office/drawing/2014/main" id="{1817C1D7-D824-E823-58DA-344CD7DBB6E1}"/>
              </a:ext>
            </a:extLst>
          </p:cNvPr>
          <p:cNvSpPr/>
          <p:nvPr/>
        </p:nvSpPr>
        <p:spPr>
          <a:xfrm>
            <a:off x="6619384" y="1389005"/>
            <a:ext cx="1509034" cy="7236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290">
              <a:lnSpc>
                <a:spcPct val="100000"/>
              </a:lnSpc>
            </a:pPr>
            <a:endParaRPr lang="en-US" b="1" spc="15">
              <a:solidFill>
                <a:srgbClr val="FFFFFF"/>
              </a:solidFill>
              <a:latin typeface="Quicksand" panose="020B0604020202020204" charset="0"/>
              <a:cs typeface="Trebuchet MS"/>
            </a:endParaRPr>
          </a:p>
          <a:p>
            <a:pPr marL="288290">
              <a:lnSpc>
                <a:spcPct val="100000"/>
              </a:lnSpc>
            </a:pPr>
            <a:r>
              <a:rPr lang="en-US" b="1" spc="15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Duration of courses</a:t>
            </a:r>
            <a:endParaRPr lang="en-US">
              <a:latin typeface="Quicksand Medium" panose="020B0604020202020204" charset="0"/>
              <a:cs typeface="Trebuchet MS"/>
            </a:endParaRPr>
          </a:p>
          <a:p>
            <a:pPr algn="ctr"/>
            <a:endParaRPr lang="en-US"/>
          </a:p>
        </p:txBody>
      </p:sp>
      <p:sp>
        <p:nvSpPr>
          <p:cNvPr id="1295" name="Rectangle 1294">
            <a:extLst>
              <a:ext uri="{FF2B5EF4-FFF2-40B4-BE49-F238E27FC236}">
                <a16:creationId xmlns:a16="http://schemas.microsoft.com/office/drawing/2014/main" id="{AD620F4E-6ED3-3036-EA43-B4242E90EB98}"/>
              </a:ext>
            </a:extLst>
          </p:cNvPr>
          <p:cNvSpPr/>
          <p:nvPr/>
        </p:nvSpPr>
        <p:spPr>
          <a:xfrm>
            <a:off x="6611528" y="2218386"/>
            <a:ext cx="1509034" cy="7236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290">
              <a:lnSpc>
                <a:spcPct val="100000"/>
              </a:lnSpc>
            </a:pPr>
            <a:endParaRPr lang="en-US" b="1" spc="15">
              <a:solidFill>
                <a:srgbClr val="FFFFFF"/>
              </a:solidFill>
              <a:latin typeface="Quicksand" panose="020B0604020202020204" charset="0"/>
              <a:cs typeface="Trebuchet MS"/>
            </a:endParaRPr>
          </a:p>
          <a:p>
            <a:pPr marL="288290">
              <a:lnSpc>
                <a:spcPct val="100000"/>
              </a:lnSpc>
            </a:pPr>
            <a:r>
              <a:rPr lang="en-US" b="1" spc="15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Subscribers</a:t>
            </a:r>
            <a:endParaRPr lang="en-US">
              <a:latin typeface="Quicksand Medium" panose="020B0604020202020204" charset="0"/>
              <a:cs typeface="Trebuchet MS"/>
            </a:endParaRPr>
          </a:p>
          <a:p>
            <a:pPr algn="ctr"/>
            <a:endParaRPr lang="en-US"/>
          </a:p>
        </p:txBody>
      </p:sp>
      <p:sp>
        <p:nvSpPr>
          <p:cNvPr id="1296" name="Rectangle 1295">
            <a:extLst>
              <a:ext uri="{FF2B5EF4-FFF2-40B4-BE49-F238E27FC236}">
                <a16:creationId xmlns:a16="http://schemas.microsoft.com/office/drawing/2014/main" id="{BB8FBDA9-EA5D-54D9-869E-B7B3F686801F}"/>
              </a:ext>
            </a:extLst>
          </p:cNvPr>
          <p:cNvSpPr/>
          <p:nvPr/>
        </p:nvSpPr>
        <p:spPr>
          <a:xfrm>
            <a:off x="6602917" y="3030802"/>
            <a:ext cx="1509034" cy="7236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290">
              <a:lnSpc>
                <a:spcPct val="100000"/>
              </a:lnSpc>
            </a:pPr>
            <a:endParaRPr lang="en-US" b="1" spc="15">
              <a:solidFill>
                <a:srgbClr val="FFFFFF"/>
              </a:solidFill>
              <a:latin typeface="Quicksand" panose="020B0604020202020204" charset="0"/>
              <a:cs typeface="Trebuchet MS"/>
            </a:endParaRPr>
          </a:p>
          <a:p>
            <a:pPr marL="288290">
              <a:lnSpc>
                <a:spcPct val="100000"/>
              </a:lnSpc>
            </a:pPr>
            <a:r>
              <a:rPr lang="en-US" b="1" spc="15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Correlation</a:t>
            </a:r>
            <a:endParaRPr lang="en-US">
              <a:latin typeface="Quicksand Medium" panose="020B0604020202020204" charset="0"/>
              <a:cs typeface="Trebuchet MS"/>
            </a:endParaRPr>
          </a:p>
          <a:p>
            <a:pPr algn="ctr"/>
            <a:endParaRPr lang="en-US"/>
          </a:p>
        </p:txBody>
      </p:sp>
      <p:sp>
        <p:nvSpPr>
          <p:cNvPr id="1299" name="Rectangle 1298">
            <a:extLst>
              <a:ext uri="{FF2B5EF4-FFF2-40B4-BE49-F238E27FC236}">
                <a16:creationId xmlns:a16="http://schemas.microsoft.com/office/drawing/2014/main" id="{367F1FB0-62E4-F6B4-466F-A278B0DB4068}"/>
              </a:ext>
            </a:extLst>
          </p:cNvPr>
          <p:cNvSpPr/>
          <p:nvPr/>
        </p:nvSpPr>
        <p:spPr>
          <a:xfrm>
            <a:off x="6611528" y="3849811"/>
            <a:ext cx="1509034" cy="758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pc="30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Price</a:t>
            </a:r>
            <a:endParaRPr lang="en-US" sz="1600">
              <a:latin typeface="Quicksand Medium" panose="020B0604020202020204" charset="0"/>
              <a:cs typeface="Trebuchet MS"/>
            </a:endParaRPr>
          </a:p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" grpId="0" animBg="1"/>
      <p:bldP spid="1291" grpId="0" animBg="1"/>
      <p:bldP spid="1292" grpId="0" animBg="1"/>
      <p:bldP spid="1293" grpId="0" animBg="1"/>
      <p:bldP spid="1294" grpId="0" animBg="1"/>
      <p:bldP spid="1295" grpId="0" animBg="1"/>
      <p:bldP spid="1296" grpId="0" animBg="1"/>
      <p:bldP spid="1299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>
          <a:extLst>
            <a:ext uri="{FF2B5EF4-FFF2-40B4-BE49-F238E27FC236}">
              <a16:creationId xmlns:a16="http://schemas.microsoft.com/office/drawing/2014/main" id="{30FB00C7-0F53-8316-DD96-5FB06049B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2;p43">
            <a:extLst>
              <a:ext uri="{FF2B5EF4-FFF2-40B4-BE49-F238E27FC236}">
                <a16:creationId xmlns:a16="http://schemas.microsoft.com/office/drawing/2014/main" id="{16359F6F-E3E5-A9EA-19D3-97566636996F}"/>
              </a:ext>
            </a:extLst>
          </p:cNvPr>
          <p:cNvSpPr/>
          <p:nvPr/>
        </p:nvSpPr>
        <p:spPr>
          <a:xfrm>
            <a:off x="486545" y="127012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bg2"/>
                </a:solidFill>
                <a:latin typeface="Dosis" pitchFamily="2" charset="0"/>
              </a:rPr>
              <a:t>EDA (cont.)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D6F518-C3D1-EEF4-C0B0-701456DEA40C}"/>
              </a:ext>
            </a:extLst>
          </p:cNvPr>
          <p:cNvGrpSpPr/>
          <p:nvPr/>
        </p:nvGrpSpPr>
        <p:grpSpPr>
          <a:xfrm>
            <a:off x="1930955" y="1062990"/>
            <a:ext cx="1683701" cy="3017520"/>
            <a:chOff x="2405741" y="1605516"/>
            <a:chExt cx="1914622" cy="2539675"/>
          </a:xfrm>
        </p:grpSpPr>
        <p:sp>
          <p:nvSpPr>
            <p:cNvPr id="15" name="Google Shape;389;p43">
              <a:extLst>
                <a:ext uri="{FF2B5EF4-FFF2-40B4-BE49-F238E27FC236}">
                  <a16:creationId xmlns:a16="http://schemas.microsoft.com/office/drawing/2014/main" id="{A08C69D0-B6BB-F46F-4F70-B4867C396EFC}"/>
                </a:ext>
              </a:extLst>
            </p:cNvPr>
            <p:cNvSpPr/>
            <p:nvPr/>
          </p:nvSpPr>
          <p:spPr>
            <a:xfrm>
              <a:off x="2405741" y="1605516"/>
              <a:ext cx="1914622" cy="2539675"/>
            </a:xfrm>
            <a:prstGeom prst="roundRect">
              <a:avLst>
                <a:gd name="adj" fmla="val 11662"/>
              </a:avLst>
            </a:pr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68EB77-999C-7835-42F1-066E8D8A8C5F}"/>
                </a:ext>
              </a:extLst>
            </p:cNvPr>
            <p:cNvSpPr txBox="1"/>
            <p:nvPr/>
          </p:nvSpPr>
          <p:spPr>
            <a:xfrm>
              <a:off x="2450725" y="1736416"/>
              <a:ext cx="1755916" cy="440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2"/>
                  </a:solidFill>
                  <a:latin typeface="Dosis" pitchFamily="2" charset="0"/>
                </a:rPr>
                <a:t>EDA on Subscribers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E06B34-C5C3-C53E-CA03-178D9025BAB2}"/>
              </a:ext>
            </a:extLst>
          </p:cNvPr>
          <p:cNvGrpSpPr/>
          <p:nvPr/>
        </p:nvGrpSpPr>
        <p:grpSpPr>
          <a:xfrm>
            <a:off x="5529343" y="1674565"/>
            <a:ext cx="1737360" cy="3017520"/>
            <a:chOff x="2405741" y="1605516"/>
            <a:chExt cx="1914622" cy="2539675"/>
          </a:xfrm>
        </p:grpSpPr>
        <p:sp>
          <p:nvSpPr>
            <p:cNvPr id="14" name="Google Shape;389;p43">
              <a:extLst>
                <a:ext uri="{FF2B5EF4-FFF2-40B4-BE49-F238E27FC236}">
                  <a16:creationId xmlns:a16="http://schemas.microsoft.com/office/drawing/2014/main" id="{BED9DED9-6B2E-201B-3B08-3F668D98412C}"/>
                </a:ext>
              </a:extLst>
            </p:cNvPr>
            <p:cNvSpPr/>
            <p:nvPr/>
          </p:nvSpPr>
          <p:spPr>
            <a:xfrm>
              <a:off x="2405741" y="1605516"/>
              <a:ext cx="1914622" cy="2539675"/>
            </a:xfrm>
            <a:prstGeom prst="roundRect">
              <a:avLst>
                <a:gd name="adj" fmla="val 11662"/>
              </a:avLst>
            </a:pr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6DD198-F9AB-0C95-9230-2306A232205C}"/>
                </a:ext>
              </a:extLst>
            </p:cNvPr>
            <p:cNvSpPr txBox="1"/>
            <p:nvPr/>
          </p:nvSpPr>
          <p:spPr>
            <a:xfrm>
              <a:off x="2577946" y="1681015"/>
              <a:ext cx="1632822" cy="259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2"/>
                  </a:solidFill>
                  <a:latin typeface="Dosis" pitchFamily="2" charset="0"/>
                </a:rPr>
                <a:t>EDA on price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4F45247-1C2E-4442-E068-87295048E261}"/>
              </a:ext>
            </a:extLst>
          </p:cNvPr>
          <p:cNvGrpSpPr/>
          <p:nvPr/>
        </p:nvGrpSpPr>
        <p:grpSpPr>
          <a:xfrm>
            <a:off x="3668316" y="1429174"/>
            <a:ext cx="1737360" cy="3017520"/>
            <a:chOff x="2405741" y="1605516"/>
            <a:chExt cx="1914622" cy="2539675"/>
          </a:xfrm>
        </p:grpSpPr>
        <p:sp>
          <p:nvSpPr>
            <p:cNvPr id="29" name="Google Shape;389;p43">
              <a:extLst>
                <a:ext uri="{FF2B5EF4-FFF2-40B4-BE49-F238E27FC236}">
                  <a16:creationId xmlns:a16="http://schemas.microsoft.com/office/drawing/2014/main" id="{52560ECA-9E4B-C476-8872-0D6C3524EE22}"/>
                </a:ext>
              </a:extLst>
            </p:cNvPr>
            <p:cNvSpPr/>
            <p:nvPr/>
          </p:nvSpPr>
          <p:spPr>
            <a:xfrm>
              <a:off x="2405741" y="1605516"/>
              <a:ext cx="1914622" cy="2539675"/>
            </a:xfrm>
            <a:prstGeom prst="roundRect">
              <a:avLst>
                <a:gd name="adj" fmla="val 11662"/>
              </a:avLst>
            </a:pr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C2EF21-6027-A520-45A0-3F3FF4D67571}"/>
                </a:ext>
              </a:extLst>
            </p:cNvPr>
            <p:cNvSpPr txBox="1"/>
            <p:nvPr/>
          </p:nvSpPr>
          <p:spPr>
            <a:xfrm>
              <a:off x="2577946" y="1688260"/>
              <a:ext cx="1632822" cy="259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2"/>
                  </a:solidFill>
                  <a:latin typeface="Dosis" pitchFamily="2" charset="0"/>
                </a:rPr>
                <a:t>EDA on levels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A27E661-B3A5-1B67-03C0-234BC31A7981}"/>
              </a:ext>
            </a:extLst>
          </p:cNvPr>
          <p:cNvGrpSpPr/>
          <p:nvPr/>
        </p:nvGrpSpPr>
        <p:grpSpPr>
          <a:xfrm>
            <a:off x="215797" y="841185"/>
            <a:ext cx="1694343" cy="3017520"/>
            <a:chOff x="2368690" y="1605516"/>
            <a:chExt cx="1998328" cy="2539675"/>
          </a:xfrm>
        </p:grpSpPr>
        <p:sp>
          <p:nvSpPr>
            <p:cNvPr id="33" name="Google Shape;389;p43">
              <a:extLst>
                <a:ext uri="{FF2B5EF4-FFF2-40B4-BE49-F238E27FC236}">
                  <a16:creationId xmlns:a16="http://schemas.microsoft.com/office/drawing/2014/main" id="{3AF83C97-027B-3CD5-C4F1-CF8A1E7964DE}"/>
                </a:ext>
              </a:extLst>
            </p:cNvPr>
            <p:cNvSpPr/>
            <p:nvPr/>
          </p:nvSpPr>
          <p:spPr>
            <a:xfrm>
              <a:off x="2405741" y="1605516"/>
              <a:ext cx="1914622" cy="2539675"/>
            </a:xfrm>
            <a:prstGeom prst="roundRect">
              <a:avLst>
                <a:gd name="adj" fmla="val 11662"/>
              </a:avLst>
            </a:pr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5BC518-5168-B099-CB07-53EC7ABC2536}"/>
                </a:ext>
              </a:extLst>
            </p:cNvPr>
            <p:cNvSpPr txBox="1"/>
            <p:nvPr/>
          </p:nvSpPr>
          <p:spPr>
            <a:xfrm>
              <a:off x="2368690" y="1729888"/>
              <a:ext cx="1998328" cy="440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2"/>
                  </a:solidFill>
                  <a:latin typeface="Dosis" pitchFamily="2" charset="0"/>
                </a:rPr>
                <a:t>EDA on Subject/Category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4426FE-2C8D-7773-4BC3-D111EB014665}"/>
              </a:ext>
            </a:extLst>
          </p:cNvPr>
          <p:cNvGrpSpPr/>
          <p:nvPr/>
        </p:nvGrpSpPr>
        <p:grpSpPr>
          <a:xfrm>
            <a:off x="7323516" y="1974884"/>
            <a:ext cx="1737360" cy="3017520"/>
            <a:chOff x="2405741" y="1605516"/>
            <a:chExt cx="1914622" cy="2539675"/>
          </a:xfrm>
        </p:grpSpPr>
        <p:sp>
          <p:nvSpPr>
            <p:cNvPr id="9" name="Google Shape;389;p43">
              <a:extLst>
                <a:ext uri="{FF2B5EF4-FFF2-40B4-BE49-F238E27FC236}">
                  <a16:creationId xmlns:a16="http://schemas.microsoft.com/office/drawing/2014/main" id="{B15340D8-39BD-8DD9-4631-ABABDC0023A5}"/>
                </a:ext>
              </a:extLst>
            </p:cNvPr>
            <p:cNvSpPr/>
            <p:nvPr/>
          </p:nvSpPr>
          <p:spPr>
            <a:xfrm>
              <a:off x="2405741" y="1605516"/>
              <a:ext cx="1914622" cy="2539675"/>
            </a:xfrm>
            <a:prstGeom prst="roundRect">
              <a:avLst>
                <a:gd name="adj" fmla="val 11662"/>
              </a:avLst>
            </a:pr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175567-9BFA-7889-43F8-D29D543FEEBF}"/>
                </a:ext>
              </a:extLst>
            </p:cNvPr>
            <p:cNvSpPr txBox="1"/>
            <p:nvPr/>
          </p:nvSpPr>
          <p:spPr>
            <a:xfrm>
              <a:off x="2577946" y="1681015"/>
              <a:ext cx="1632822" cy="440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2"/>
                  </a:solidFill>
                  <a:latin typeface="Dosis" pitchFamily="2" charset="0"/>
                </a:rPr>
                <a:t>EDA on correlation </a:t>
              </a:r>
            </a:p>
          </p:txBody>
        </p:sp>
      </p:grpSp>
      <p:pic>
        <p:nvPicPr>
          <p:cNvPr id="1026" name="Picture 2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0AB90CCB-4198-2496-9C9D-2247FCAA8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45" y="1533349"/>
            <a:ext cx="1424619" cy="22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blue and white bar graph&#10;&#10;Description automatically generated">
            <a:extLst>
              <a:ext uri="{FF2B5EF4-FFF2-40B4-BE49-F238E27FC236}">
                <a16:creationId xmlns:a16="http://schemas.microsoft.com/office/drawing/2014/main" id="{CDBE42CC-F116-3231-C277-66D39499F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607" y="1721512"/>
            <a:ext cx="1522994" cy="220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graph with red bars&#10;&#10;Description automatically generated">
            <a:extLst>
              <a:ext uri="{FF2B5EF4-FFF2-40B4-BE49-F238E27FC236}">
                <a16:creationId xmlns:a16="http://schemas.microsoft.com/office/drawing/2014/main" id="{BA69D0D6-4FA1-EBBB-6E11-CF639CF40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183" y="1835262"/>
            <a:ext cx="1545045" cy="251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 graph of a number&#10;&#10;Description automatically generated">
            <a:extLst>
              <a:ext uri="{FF2B5EF4-FFF2-40B4-BE49-F238E27FC236}">
                <a16:creationId xmlns:a16="http://schemas.microsoft.com/office/drawing/2014/main" id="{A413EB5D-E574-0F87-441E-8DC7C4F6E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698" y="2086345"/>
            <a:ext cx="1481650" cy="244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 graph with blue dots&#10;&#10;Description automatically generated">
            <a:extLst>
              <a:ext uri="{FF2B5EF4-FFF2-40B4-BE49-F238E27FC236}">
                <a16:creationId xmlns:a16="http://schemas.microsoft.com/office/drawing/2014/main" id="{E50EC172-2678-0601-A718-9AE8738EF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058" y="2587809"/>
            <a:ext cx="1564370" cy="230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17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Abstract</a:t>
            </a:r>
            <a:endParaRPr/>
          </a:p>
        </p:txBody>
      </p:sp>
      <p:sp>
        <p:nvSpPr>
          <p:cNvPr id="302" name="Google Shape;302;p37"/>
          <p:cNvSpPr txBox="1">
            <a:spLocks noGrp="1"/>
          </p:cNvSpPr>
          <p:nvPr>
            <p:ph type="body" idx="1"/>
          </p:nvPr>
        </p:nvSpPr>
        <p:spPr>
          <a:xfrm>
            <a:off x="720000" y="1364806"/>
            <a:ext cx="7704000" cy="3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5080" indent="-342900" algn="just">
              <a:lnSpc>
                <a:spcPct val="101200"/>
              </a:lnSpc>
              <a:spcBef>
                <a:spcPts val="70"/>
              </a:spcBef>
              <a:buFont typeface="Arial" panose="020B0604020202020204" pitchFamily="34" charset="0"/>
              <a:buChar char="•"/>
              <a:tabLst>
                <a:tab pos="401955" algn="l"/>
                <a:tab pos="402590" algn="l"/>
              </a:tabLst>
            </a:pPr>
            <a:r>
              <a:rPr lang="en-US" sz="1600" spc="20">
                <a:solidFill>
                  <a:srgbClr val="FFFFFF"/>
                </a:solidFill>
                <a:cs typeface="Trebuchet MS"/>
              </a:rPr>
              <a:t>IN today's era of technology, nearly everything has shifted online.</a:t>
            </a:r>
          </a:p>
          <a:p>
            <a:pPr marL="342900" marR="5080" indent="-342900" algn="just">
              <a:lnSpc>
                <a:spcPct val="101200"/>
              </a:lnSpc>
              <a:spcBef>
                <a:spcPts val="70"/>
              </a:spcBef>
              <a:buFont typeface="Arial" panose="020B0604020202020204" pitchFamily="34" charset="0"/>
              <a:buChar char="•"/>
              <a:tabLst>
                <a:tab pos="401955" algn="l"/>
                <a:tab pos="402590" algn="l"/>
              </a:tabLst>
            </a:pPr>
            <a:r>
              <a:rPr lang="en-US" sz="1600" spc="20">
                <a:solidFill>
                  <a:srgbClr val="FFFFFF"/>
                </a:solidFill>
                <a:cs typeface="Trebuchet MS"/>
              </a:rPr>
              <a:t>From education to jobs, various other aspects of modern life have transitions to digital platforms.</a:t>
            </a:r>
          </a:p>
          <a:p>
            <a:pPr marL="342900" marR="5080" indent="-342900" algn="just">
              <a:lnSpc>
                <a:spcPct val="101200"/>
              </a:lnSpc>
              <a:spcBef>
                <a:spcPts val="70"/>
              </a:spcBef>
              <a:buFont typeface="Arial" panose="020B0604020202020204" pitchFamily="34" charset="0"/>
              <a:buChar char="•"/>
              <a:tabLst>
                <a:tab pos="401955" algn="l"/>
                <a:tab pos="402590" algn="l"/>
              </a:tabLst>
            </a:pPr>
            <a:r>
              <a:rPr lang="en-US" sz="1600" spc="20">
                <a:solidFill>
                  <a:srgbClr val="FFFFFF"/>
                </a:solidFill>
                <a:cs typeface="Trebuchet MS"/>
              </a:rPr>
              <a:t>As its common to utilize platforms like Udemy and Khan Academy for studying.</a:t>
            </a:r>
          </a:p>
          <a:p>
            <a:pPr marL="342900" marR="5080" indent="-342900" algn="just">
              <a:lnSpc>
                <a:spcPct val="101200"/>
              </a:lnSpc>
              <a:spcBef>
                <a:spcPts val="70"/>
              </a:spcBef>
              <a:buFont typeface="Arial" panose="020B0604020202020204" pitchFamily="34" charset="0"/>
              <a:buChar char="•"/>
              <a:tabLst>
                <a:tab pos="401955" algn="l"/>
                <a:tab pos="402590" algn="l"/>
              </a:tabLst>
            </a:pPr>
            <a:r>
              <a:rPr lang="en-US" sz="1600" spc="30">
                <a:solidFill>
                  <a:srgbClr val="FFFFFF"/>
                </a:solidFill>
                <a:cs typeface="Trebuchet MS"/>
              </a:rPr>
              <a:t>Course Flow is designed </a:t>
            </a:r>
            <a:r>
              <a:rPr lang="en-US" sz="1600" spc="-5">
                <a:solidFill>
                  <a:srgbClr val="FFFFFF"/>
                </a:solidFill>
                <a:cs typeface="Trebuchet MS"/>
              </a:rPr>
              <a:t>to assist </a:t>
            </a:r>
            <a:r>
              <a:rPr lang="en-US" sz="1600">
                <a:solidFill>
                  <a:srgbClr val="FFFFFF"/>
                </a:solidFill>
                <a:cs typeface="Trebuchet MS"/>
              </a:rPr>
              <a:t>educational </a:t>
            </a:r>
            <a:r>
              <a:rPr lang="en-US" sz="1600" spc="-15">
                <a:solidFill>
                  <a:srgbClr val="FFFFFF"/>
                </a:solidFill>
                <a:cs typeface="Trebuchet MS"/>
              </a:rPr>
              <a:t>institutions in </a:t>
            </a:r>
            <a:r>
              <a:rPr lang="en-US" sz="1600" spc="70">
                <a:solidFill>
                  <a:srgbClr val="FFFFFF"/>
                </a:solidFill>
                <a:cs typeface="Trebuchet MS"/>
              </a:rPr>
              <a:t>manage </a:t>
            </a:r>
            <a:r>
              <a:rPr lang="en-US" sz="1600" spc="40">
                <a:solidFill>
                  <a:srgbClr val="FFFFFF"/>
                </a:solidFill>
                <a:cs typeface="Trebuchet MS"/>
              </a:rPr>
              <a:t>and </a:t>
            </a:r>
            <a:r>
              <a:rPr lang="en-US" sz="1600" spc="-620">
                <a:solidFill>
                  <a:srgbClr val="FFFFFF"/>
                </a:solidFill>
                <a:cs typeface="Trebuchet MS"/>
              </a:rPr>
              <a:t> </a:t>
            </a:r>
            <a:r>
              <a:rPr lang="en-US" sz="1600" spc="5">
                <a:solidFill>
                  <a:srgbClr val="FFFFFF"/>
                </a:solidFill>
                <a:cs typeface="Trebuchet MS"/>
              </a:rPr>
              <a:t>display</a:t>
            </a:r>
            <a:r>
              <a:rPr lang="en-US" sz="1600" spc="-25">
                <a:solidFill>
                  <a:srgbClr val="FFFFFF"/>
                </a:solidFill>
                <a:cs typeface="Trebuchet MS"/>
              </a:rPr>
              <a:t> </a:t>
            </a:r>
            <a:r>
              <a:rPr lang="en-US" sz="1600" spc="-30">
                <a:solidFill>
                  <a:srgbClr val="FFFFFF"/>
                </a:solidFill>
                <a:cs typeface="Trebuchet MS"/>
              </a:rPr>
              <a:t>their</a:t>
            </a:r>
            <a:r>
              <a:rPr lang="en-US" sz="1600" spc="-20">
                <a:solidFill>
                  <a:srgbClr val="FFFFFF"/>
                </a:solidFill>
                <a:cs typeface="Trebuchet MS"/>
              </a:rPr>
              <a:t> </a:t>
            </a:r>
            <a:r>
              <a:rPr lang="en-US" sz="1600" spc="35">
                <a:solidFill>
                  <a:srgbClr val="FFFFFF"/>
                </a:solidFill>
                <a:cs typeface="Trebuchet MS"/>
              </a:rPr>
              <a:t>course</a:t>
            </a:r>
            <a:r>
              <a:rPr lang="en-US" sz="1600" spc="-20">
                <a:solidFill>
                  <a:srgbClr val="FFFFFF"/>
                </a:solidFill>
                <a:cs typeface="Trebuchet MS"/>
              </a:rPr>
              <a:t> </a:t>
            </a:r>
            <a:r>
              <a:rPr lang="en-US" sz="1600">
                <a:solidFill>
                  <a:srgbClr val="FFFFFF"/>
                </a:solidFill>
                <a:cs typeface="Trebuchet MS"/>
              </a:rPr>
              <a:t>schedules.</a:t>
            </a:r>
            <a:r>
              <a:rPr lang="en-US" sz="1600" spc="-20">
                <a:solidFill>
                  <a:srgbClr val="FFFFFF"/>
                </a:solidFill>
                <a:cs typeface="Trebuchet MS"/>
              </a:rPr>
              <a:t> </a:t>
            </a:r>
          </a:p>
          <a:p>
            <a:pPr marL="354965" marR="5080" indent="-342900" algn="just">
              <a:lnSpc>
                <a:spcPct val="101200"/>
              </a:lnSpc>
              <a:spcBef>
                <a:spcPts val="70"/>
              </a:spcBef>
              <a:buFont typeface="Arial" panose="020B0604020202020204" pitchFamily="34" charset="0"/>
              <a:buChar char="•"/>
              <a:tabLst>
                <a:tab pos="401955" algn="l"/>
                <a:tab pos="402590" algn="l"/>
              </a:tabLst>
            </a:pPr>
            <a:r>
              <a:rPr lang="en-US" sz="1600" spc="20">
                <a:solidFill>
                  <a:srgbClr val="FFFFFF"/>
                </a:solidFill>
              </a:rPr>
              <a:t>It also aids recommend similar courses on Udemy for which the user is searching for. </a:t>
            </a:r>
          </a:p>
          <a:p>
            <a:pPr marL="354965" marR="5080" indent="-342900" algn="just">
              <a:lnSpc>
                <a:spcPct val="101200"/>
              </a:lnSpc>
              <a:spcBef>
                <a:spcPts val="70"/>
              </a:spcBef>
              <a:buFont typeface="Arial" panose="020B0604020202020204" pitchFamily="34" charset="0"/>
              <a:buChar char="•"/>
              <a:tabLst>
                <a:tab pos="401955" algn="l"/>
                <a:tab pos="402590" algn="l"/>
              </a:tabLst>
            </a:pPr>
            <a:r>
              <a:rPr lang="en-US" sz="1600" spc="20">
                <a:solidFill>
                  <a:srgbClr val="FFFFFF"/>
                </a:solidFill>
                <a:cs typeface="Trebuchet MS"/>
              </a:rPr>
              <a:t>Speech-to-Text has been integrated into the recommendation system by allowing users to search for courses using voice commands.</a:t>
            </a:r>
            <a:endParaRPr lang="en-US" sz="1600" spc="20">
              <a:solidFill>
                <a:srgbClr val="FFFFFF"/>
              </a:solidFill>
              <a:latin typeface="Quicksand Medium" panose="020B0604020202020204" charset="0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69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6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Speech-To-Text</a:t>
            </a:r>
            <a:endParaRPr lang="en" b="0">
              <a:solidFill>
                <a:srgbClr val="000000"/>
              </a:solidFill>
            </a:endParaRPr>
          </a:p>
        </p:txBody>
      </p:sp>
      <p:sp>
        <p:nvSpPr>
          <p:cNvPr id="1168" name="Google Shape;1168;p69"/>
          <p:cNvSpPr txBox="1"/>
          <p:nvPr/>
        </p:nvSpPr>
        <p:spPr>
          <a:xfrm>
            <a:off x="6366600" y="2435537"/>
            <a:ext cx="2231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500" dirty="0">
                <a:solidFill>
                  <a:schemeClr val="lt1"/>
                </a:solidFill>
                <a:latin typeface="Quicksand Medium"/>
                <a:sym typeface="Dosis"/>
              </a:rPr>
              <a:t>Algorithms</a:t>
            </a:r>
            <a:endParaRPr lang="en" sz="2500" dirty="0">
              <a:solidFill>
                <a:schemeClr val="lt1"/>
              </a:solidFill>
              <a:latin typeface="Quicksand Medium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2500" dirty="0">
              <a:solidFill>
                <a:schemeClr val="lt1"/>
              </a:solidFill>
              <a:latin typeface="Quicksand Medium" panose="020B0604020202020204" charset="0"/>
            </a:endParaRPr>
          </a:p>
        </p:txBody>
      </p:sp>
      <p:sp>
        <p:nvSpPr>
          <p:cNvPr id="1170" name="Google Shape;1170;p69"/>
          <p:cNvSpPr txBox="1"/>
          <p:nvPr/>
        </p:nvSpPr>
        <p:spPr>
          <a:xfrm>
            <a:off x="1205476" y="2296746"/>
            <a:ext cx="173350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500" dirty="0">
                <a:solidFill>
                  <a:schemeClr val="lt1"/>
                </a:solidFill>
                <a:latin typeface="Quicksand Medium"/>
                <a:ea typeface="Dosis"/>
                <a:cs typeface="Dosis"/>
                <a:sym typeface="Dosis"/>
              </a:rPr>
              <a:t>Brief</a:t>
            </a:r>
            <a:endParaRPr lang="en" sz="2500" dirty="0">
              <a:solidFill>
                <a:schemeClr val="lt1"/>
              </a:solidFill>
              <a:latin typeface="Quicksand Medium" panose="020B0604020202020204" charset="0"/>
              <a:ea typeface="Dosis"/>
              <a:cs typeface="Dosis"/>
            </a:endParaRPr>
          </a:p>
        </p:txBody>
      </p:sp>
      <p:sp>
        <p:nvSpPr>
          <p:cNvPr id="1172" name="Google Shape;1172;p69"/>
          <p:cNvSpPr/>
          <p:nvPr/>
        </p:nvSpPr>
        <p:spPr>
          <a:xfrm>
            <a:off x="3863171" y="1711031"/>
            <a:ext cx="1421400" cy="14214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9"/>
          <p:cNvSpPr/>
          <p:nvPr/>
        </p:nvSpPr>
        <p:spPr>
          <a:xfrm>
            <a:off x="2929748" y="2147381"/>
            <a:ext cx="592500" cy="5487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69"/>
          <p:cNvSpPr txBox="1"/>
          <p:nvPr/>
        </p:nvSpPr>
        <p:spPr>
          <a:xfrm flipH="1">
            <a:off x="2920341" y="2238881"/>
            <a:ext cx="59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Dosis"/>
                <a:ea typeface="Dosis"/>
                <a:cs typeface="Dosis"/>
              </a:rPr>
              <a:t>01</a:t>
            </a:r>
          </a:p>
        </p:txBody>
      </p:sp>
      <p:sp>
        <p:nvSpPr>
          <p:cNvPr id="1175" name="Google Shape;1175;p69"/>
          <p:cNvSpPr/>
          <p:nvPr/>
        </p:nvSpPr>
        <p:spPr>
          <a:xfrm>
            <a:off x="5672948" y="2147381"/>
            <a:ext cx="592500" cy="5487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69"/>
          <p:cNvSpPr txBox="1"/>
          <p:nvPr/>
        </p:nvSpPr>
        <p:spPr>
          <a:xfrm flipH="1">
            <a:off x="5663541" y="2238881"/>
            <a:ext cx="59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02</a:t>
            </a:r>
            <a:endParaRPr sz="25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7" name="Google Shape;1177;p69"/>
          <p:cNvCxnSpPr>
            <a:stCxn id="1174" idx="1"/>
            <a:endCxn id="1172" idx="1"/>
          </p:cNvCxnSpPr>
          <p:nvPr/>
        </p:nvCxnSpPr>
        <p:spPr>
          <a:xfrm>
            <a:off x="3512841" y="2421731"/>
            <a:ext cx="350400" cy="600"/>
          </a:xfrm>
          <a:prstGeom prst="curvedConnector3">
            <a:avLst>
              <a:gd name="adj1" fmla="val 4999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8" name="Google Shape;1178;p69"/>
          <p:cNvCxnSpPr>
            <a:stCxn id="1176" idx="3"/>
            <a:endCxn id="1172" idx="3"/>
          </p:cNvCxnSpPr>
          <p:nvPr/>
        </p:nvCxnSpPr>
        <p:spPr>
          <a:xfrm flipH="1">
            <a:off x="5284641" y="2421731"/>
            <a:ext cx="378900" cy="600"/>
          </a:xfrm>
          <a:prstGeom prst="curvedConnector3">
            <a:avLst>
              <a:gd name="adj1" fmla="val 5000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850;p58">
            <a:extLst>
              <a:ext uri="{FF2B5EF4-FFF2-40B4-BE49-F238E27FC236}">
                <a16:creationId xmlns:a16="http://schemas.microsoft.com/office/drawing/2014/main" id="{947E54E8-27EF-CA2B-29CC-489840A17DDD}"/>
              </a:ext>
            </a:extLst>
          </p:cNvPr>
          <p:cNvGrpSpPr/>
          <p:nvPr/>
        </p:nvGrpSpPr>
        <p:grpSpPr>
          <a:xfrm>
            <a:off x="4290446" y="2154033"/>
            <a:ext cx="561990" cy="557755"/>
            <a:chOff x="1729675" y="2639900"/>
            <a:chExt cx="433300" cy="433275"/>
          </a:xfrm>
        </p:grpSpPr>
        <p:sp>
          <p:nvSpPr>
            <p:cNvPr id="3" name="Google Shape;851;p58">
              <a:extLst>
                <a:ext uri="{FF2B5EF4-FFF2-40B4-BE49-F238E27FC236}">
                  <a16:creationId xmlns:a16="http://schemas.microsoft.com/office/drawing/2014/main" id="{A56728E5-DFE4-9D40-1471-D0DE0EBCC35F}"/>
                </a:ext>
              </a:extLst>
            </p:cNvPr>
            <p:cNvSpPr/>
            <p:nvPr/>
          </p:nvSpPr>
          <p:spPr>
            <a:xfrm>
              <a:off x="1729675" y="2639900"/>
              <a:ext cx="433300" cy="433275"/>
            </a:xfrm>
            <a:custGeom>
              <a:avLst/>
              <a:gdLst/>
              <a:ahLst/>
              <a:cxnLst/>
              <a:rect l="l" t="t" r="r" b="b"/>
              <a:pathLst>
                <a:path w="17332" h="17331" extrusionOk="0">
                  <a:moveTo>
                    <a:pt x="6474" y="12820"/>
                  </a:moveTo>
                  <a:lnTo>
                    <a:pt x="4971" y="16821"/>
                  </a:lnTo>
                  <a:lnTo>
                    <a:pt x="4130" y="16821"/>
                  </a:lnTo>
                  <a:lnTo>
                    <a:pt x="5659" y="12820"/>
                  </a:lnTo>
                  <a:close/>
                  <a:moveTo>
                    <a:pt x="9099" y="12820"/>
                  </a:moveTo>
                  <a:lnTo>
                    <a:pt x="9099" y="16821"/>
                  </a:lnTo>
                  <a:lnTo>
                    <a:pt x="8233" y="16821"/>
                  </a:lnTo>
                  <a:lnTo>
                    <a:pt x="8233" y="12820"/>
                  </a:lnTo>
                  <a:close/>
                  <a:moveTo>
                    <a:pt x="11674" y="12820"/>
                  </a:moveTo>
                  <a:lnTo>
                    <a:pt x="13177" y="16821"/>
                  </a:lnTo>
                  <a:lnTo>
                    <a:pt x="12362" y="16821"/>
                  </a:lnTo>
                  <a:lnTo>
                    <a:pt x="10833" y="12820"/>
                  </a:lnTo>
                  <a:close/>
                  <a:moveTo>
                    <a:pt x="689" y="0"/>
                  </a:moveTo>
                  <a:lnTo>
                    <a:pt x="613" y="76"/>
                  </a:lnTo>
                  <a:lnTo>
                    <a:pt x="562" y="153"/>
                  </a:lnTo>
                  <a:lnTo>
                    <a:pt x="536" y="255"/>
                  </a:lnTo>
                  <a:lnTo>
                    <a:pt x="536" y="10934"/>
                  </a:lnTo>
                  <a:lnTo>
                    <a:pt x="256" y="10934"/>
                  </a:lnTo>
                  <a:lnTo>
                    <a:pt x="154" y="10959"/>
                  </a:lnTo>
                  <a:lnTo>
                    <a:pt x="77" y="11010"/>
                  </a:lnTo>
                  <a:lnTo>
                    <a:pt x="1" y="11086"/>
                  </a:lnTo>
                  <a:lnTo>
                    <a:pt x="1" y="11188"/>
                  </a:lnTo>
                  <a:lnTo>
                    <a:pt x="1" y="12565"/>
                  </a:lnTo>
                  <a:lnTo>
                    <a:pt x="1" y="12667"/>
                  </a:lnTo>
                  <a:lnTo>
                    <a:pt x="77" y="12743"/>
                  </a:lnTo>
                  <a:lnTo>
                    <a:pt x="154" y="12794"/>
                  </a:lnTo>
                  <a:lnTo>
                    <a:pt x="256" y="12820"/>
                  </a:lnTo>
                  <a:lnTo>
                    <a:pt x="5124" y="12820"/>
                  </a:lnTo>
                  <a:lnTo>
                    <a:pt x="3543" y="16999"/>
                  </a:lnTo>
                  <a:lnTo>
                    <a:pt x="3518" y="17101"/>
                  </a:lnTo>
                  <a:lnTo>
                    <a:pt x="3569" y="17229"/>
                  </a:lnTo>
                  <a:lnTo>
                    <a:pt x="3645" y="17305"/>
                  </a:lnTo>
                  <a:lnTo>
                    <a:pt x="3773" y="17331"/>
                  </a:lnTo>
                  <a:lnTo>
                    <a:pt x="5226" y="17331"/>
                  </a:lnTo>
                  <a:lnTo>
                    <a:pt x="5277" y="17280"/>
                  </a:lnTo>
                  <a:lnTo>
                    <a:pt x="5328" y="17229"/>
                  </a:lnTo>
                  <a:lnTo>
                    <a:pt x="5378" y="17178"/>
                  </a:lnTo>
                  <a:lnTo>
                    <a:pt x="7035" y="12820"/>
                  </a:lnTo>
                  <a:lnTo>
                    <a:pt x="7723" y="12820"/>
                  </a:lnTo>
                  <a:lnTo>
                    <a:pt x="7723" y="17076"/>
                  </a:lnTo>
                  <a:lnTo>
                    <a:pt x="7749" y="17178"/>
                  </a:lnTo>
                  <a:lnTo>
                    <a:pt x="7800" y="17254"/>
                  </a:lnTo>
                  <a:lnTo>
                    <a:pt x="7876" y="17305"/>
                  </a:lnTo>
                  <a:lnTo>
                    <a:pt x="7978" y="17331"/>
                  </a:lnTo>
                  <a:lnTo>
                    <a:pt x="9354" y="17331"/>
                  </a:lnTo>
                  <a:lnTo>
                    <a:pt x="9456" y="17305"/>
                  </a:lnTo>
                  <a:lnTo>
                    <a:pt x="9533" y="17254"/>
                  </a:lnTo>
                  <a:lnTo>
                    <a:pt x="9584" y="17178"/>
                  </a:lnTo>
                  <a:lnTo>
                    <a:pt x="9609" y="17076"/>
                  </a:lnTo>
                  <a:lnTo>
                    <a:pt x="9609" y="12820"/>
                  </a:lnTo>
                  <a:lnTo>
                    <a:pt x="10297" y="12820"/>
                  </a:lnTo>
                  <a:lnTo>
                    <a:pt x="11954" y="17178"/>
                  </a:lnTo>
                  <a:lnTo>
                    <a:pt x="11979" y="17229"/>
                  </a:lnTo>
                  <a:lnTo>
                    <a:pt x="12030" y="17280"/>
                  </a:lnTo>
                  <a:lnTo>
                    <a:pt x="12107" y="17331"/>
                  </a:lnTo>
                  <a:lnTo>
                    <a:pt x="13560" y="17331"/>
                  </a:lnTo>
                  <a:lnTo>
                    <a:pt x="13661" y="17305"/>
                  </a:lnTo>
                  <a:lnTo>
                    <a:pt x="13738" y="17254"/>
                  </a:lnTo>
                  <a:lnTo>
                    <a:pt x="13789" y="17178"/>
                  </a:lnTo>
                  <a:lnTo>
                    <a:pt x="13814" y="17076"/>
                  </a:lnTo>
                  <a:lnTo>
                    <a:pt x="13789" y="16974"/>
                  </a:lnTo>
                  <a:lnTo>
                    <a:pt x="12209" y="12820"/>
                  </a:lnTo>
                  <a:lnTo>
                    <a:pt x="17077" y="12820"/>
                  </a:lnTo>
                  <a:lnTo>
                    <a:pt x="17179" y="12794"/>
                  </a:lnTo>
                  <a:lnTo>
                    <a:pt x="17255" y="12743"/>
                  </a:lnTo>
                  <a:lnTo>
                    <a:pt x="17306" y="12667"/>
                  </a:lnTo>
                  <a:lnTo>
                    <a:pt x="17331" y="12565"/>
                  </a:lnTo>
                  <a:lnTo>
                    <a:pt x="17331" y="11188"/>
                  </a:lnTo>
                  <a:lnTo>
                    <a:pt x="17306" y="11086"/>
                  </a:lnTo>
                  <a:lnTo>
                    <a:pt x="17255" y="11010"/>
                  </a:lnTo>
                  <a:lnTo>
                    <a:pt x="17179" y="10959"/>
                  </a:lnTo>
                  <a:lnTo>
                    <a:pt x="17077" y="10934"/>
                  </a:lnTo>
                  <a:lnTo>
                    <a:pt x="16796" y="10934"/>
                  </a:lnTo>
                  <a:lnTo>
                    <a:pt x="16796" y="255"/>
                  </a:lnTo>
                  <a:lnTo>
                    <a:pt x="16771" y="153"/>
                  </a:lnTo>
                  <a:lnTo>
                    <a:pt x="16720" y="76"/>
                  </a:lnTo>
                  <a:lnTo>
                    <a:pt x="16618" y="0"/>
                  </a:lnTo>
                  <a:lnTo>
                    <a:pt x="3238" y="0"/>
                  </a:lnTo>
                  <a:lnTo>
                    <a:pt x="3161" y="76"/>
                  </a:lnTo>
                  <a:lnTo>
                    <a:pt x="3110" y="153"/>
                  </a:lnTo>
                  <a:lnTo>
                    <a:pt x="3085" y="255"/>
                  </a:lnTo>
                  <a:lnTo>
                    <a:pt x="3110" y="331"/>
                  </a:lnTo>
                  <a:lnTo>
                    <a:pt x="3161" y="433"/>
                  </a:lnTo>
                  <a:lnTo>
                    <a:pt x="3238" y="484"/>
                  </a:lnTo>
                  <a:lnTo>
                    <a:pt x="3340" y="510"/>
                  </a:lnTo>
                  <a:lnTo>
                    <a:pt x="16287" y="510"/>
                  </a:lnTo>
                  <a:lnTo>
                    <a:pt x="16287" y="10934"/>
                  </a:lnTo>
                  <a:lnTo>
                    <a:pt x="14936" y="10934"/>
                  </a:lnTo>
                  <a:lnTo>
                    <a:pt x="14834" y="10959"/>
                  </a:lnTo>
                  <a:lnTo>
                    <a:pt x="14757" y="11010"/>
                  </a:lnTo>
                  <a:lnTo>
                    <a:pt x="14706" y="11086"/>
                  </a:lnTo>
                  <a:lnTo>
                    <a:pt x="14681" y="11188"/>
                  </a:lnTo>
                  <a:lnTo>
                    <a:pt x="14706" y="11290"/>
                  </a:lnTo>
                  <a:lnTo>
                    <a:pt x="14757" y="11367"/>
                  </a:lnTo>
                  <a:lnTo>
                    <a:pt x="14834" y="11418"/>
                  </a:lnTo>
                  <a:lnTo>
                    <a:pt x="14936" y="11443"/>
                  </a:lnTo>
                  <a:lnTo>
                    <a:pt x="16822" y="11443"/>
                  </a:lnTo>
                  <a:lnTo>
                    <a:pt x="16822" y="12310"/>
                  </a:lnTo>
                  <a:lnTo>
                    <a:pt x="511" y="12310"/>
                  </a:lnTo>
                  <a:lnTo>
                    <a:pt x="511" y="11443"/>
                  </a:lnTo>
                  <a:lnTo>
                    <a:pt x="13763" y="11443"/>
                  </a:lnTo>
                  <a:lnTo>
                    <a:pt x="13840" y="11418"/>
                  </a:lnTo>
                  <a:lnTo>
                    <a:pt x="13942" y="11367"/>
                  </a:lnTo>
                  <a:lnTo>
                    <a:pt x="13993" y="11290"/>
                  </a:lnTo>
                  <a:lnTo>
                    <a:pt x="14018" y="11188"/>
                  </a:lnTo>
                  <a:lnTo>
                    <a:pt x="13993" y="11086"/>
                  </a:lnTo>
                  <a:lnTo>
                    <a:pt x="13942" y="11010"/>
                  </a:lnTo>
                  <a:lnTo>
                    <a:pt x="13840" y="10959"/>
                  </a:lnTo>
                  <a:lnTo>
                    <a:pt x="13763" y="10934"/>
                  </a:lnTo>
                  <a:lnTo>
                    <a:pt x="1046" y="10934"/>
                  </a:lnTo>
                  <a:lnTo>
                    <a:pt x="1046" y="510"/>
                  </a:lnTo>
                  <a:lnTo>
                    <a:pt x="2167" y="510"/>
                  </a:lnTo>
                  <a:lnTo>
                    <a:pt x="2269" y="484"/>
                  </a:lnTo>
                  <a:lnTo>
                    <a:pt x="2346" y="433"/>
                  </a:lnTo>
                  <a:lnTo>
                    <a:pt x="2397" y="331"/>
                  </a:lnTo>
                  <a:lnTo>
                    <a:pt x="2422" y="255"/>
                  </a:lnTo>
                  <a:lnTo>
                    <a:pt x="2397" y="153"/>
                  </a:lnTo>
                  <a:lnTo>
                    <a:pt x="2346" y="76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52;p58">
              <a:extLst>
                <a:ext uri="{FF2B5EF4-FFF2-40B4-BE49-F238E27FC236}">
                  <a16:creationId xmlns:a16="http://schemas.microsoft.com/office/drawing/2014/main" id="{F2DEDCA5-65FC-D83E-9610-DC5BAE3A7B64}"/>
                </a:ext>
              </a:extLst>
            </p:cNvPr>
            <p:cNvSpPr/>
            <p:nvPr/>
          </p:nvSpPr>
          <p:spPr>
            <a:xfrm>
              <a:off x="1844375" y="2737375"/>
              <a:ext cx="38250" cy="49075"/>
            </a:xfrm>
            <a:custGeom>
              <a:avLst/>
              <a:gdLst/>
              <a:ahLst/>
              <a:cxnLst/>
              <a:rect l="l" t="t" r="r" b="b"/>
              <a:pathLst>
                <a:path w="1530" h="1963" extrusionOk="0">
                  <a:moveTo>
                    <a:pt x="204" y="0"/>
                  </a:moveTo>
                  <a:lnTo>
                    <a:pt x="102" y="51"/>
                  </a:lnTo>
                  <a:lnTo>
                    <a:pt x="51" y="128"/>
                  </a:lnTo>
                  <a:lnTo>
                    <a:pt x="0" y="204"/>
                  </a:lnTo>
                  <a:lnTo>
                    <a:pt x="0" y="306"/>
                  </a:lnTo>
                  <a:lnTo>
                    <a:pt x="51" y="408"/>
                  </a:lnTo>
                  <a:lnTo>
                    <a:pt x="459" y="994"/>
                  </a:lnTo>
                  <a:lnTo>
                    <a:pt x="51" y="1581"/>
                  </a:lnTo>
                  <a:lnTo>
                    <a:pt x="0" y="1657"/>
                  </a:lnTo>
                  <a:lnTo>
                    <a:pt x="0" y="1759"/>
                  </a:lnTo>
                  <a:lnTo>
                    <a:pt x="51" y="1861"/>
                  </a:lnTo>
                  <a:lnTo>
                    <a:pt x="102" y="1937"/>
                  </a:lnTo>
                  <a:lnTo>
                    <a:pt x="179" y="1963"/>
                  </a:lnTo>
                  <a:lnTo>
                    <a:pt x="255" y="1963"/>
                  </a:lnTo>
                  <a:lnTo>
                    <a:pt x="383" y="1937"/>
                  </a:lnTo>
                  <a:lnTo>
                    <a:pt x="434" y="1912"/>
                  </a:lnTo>
                  <a:lnTo>
                    <a:pt x="459" y="1861"/>
                  </a:lnTo>
                  <a:lnTo>
                    <a:pt x="765" y="1428"/>
                  </a:lnTo>
                  <a:lnTo>
                    <a:pt x="1071" y="1861"/>
                  </a:lnTo>
                  <a:lnTo>
                    <a:pt x="1122" y="1912"/>
                  </a:lnTo>
                  <a:lnTo>
                    <a:pt x="1173" y="1937"/>
                  </a:lnTo>
                  <a:lnTo>
                    <a:pt x="1275" y="1963"/>
                  </a:lnTo>
                  <a:lnTo>
                    <a:pt x="1351" y="1963"/>
                  </a:lnTo>
                  <a:lnTo>
                    <a:pt x="1428" y="1937"/>
                  </a:lnTo>
                  <a:lnTo>
                    <a:pt x="1504" y="1861"/>
                  </a:lnTo>
                  <a:lnTo>
                    <a:pt x="1530" y="1759"/>
                  </a:lnTo>
                  <a:lnTo>
                    <a:pt x="1530" y="1657"/>
                  </a:lnTo>
                  <a:lnTo>
                    <a:pt x="1504" y="1581"/>
                  </a:lnTo>
                  <a:lnTo>
                    <a:pt x="1071" y="994"/>
                  </a:lnTo>
                  <a:lnTo>
                    <a:pt x="1504" y="408"/>
                  </a:lnTo>
                  <a:lnTo>
                    <a:pt x="1530" y="306"/>
                  </a:lnTo>
                  <a:lnTo>
                    <a:pt x="1530" y="204"/>
                  </a:lnTo>
                  <a:lnTo>
                    <a:pt x="1504" y="128"/>
                  </a:lnTo>
                  <a:lnTo>
                    <a:pt x="1428" y="51"/>
                  </a:lnTo>
                  <a:lnTo>
                    <a:pt x="1351" y="0"/>
                  </a:lnTo>
                  <a:lnTo>
                    <a:pt x="1249" y="0"/>
                  </a:lnTo>
                  <a:lnTo>
                    <a:pt x="1147" y="51"/>
                  </a:lnTo>
                  <a:lnTo>
                    <a:pt x="1071" y="102"/>
                  </a:lnTo>
                  <a:lnTo>
                    <a:pt x="765" y="536"/>
                  </a:lnTo>
                  <a:lnTo>
                    <a:pt x="459" y="102"/>
                  </a:lnTo>
                  <a:lnTo>
                    <a:pt x="383" y="51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53;p58">
              <a:extLst>
                <a:ext uri="{FF2B5EF4-FFF2-40B4-BE49-F238E27FC236}">
                  <a16:creationId xmlns:a16="http://schemas.microsoft.com/office/drawing/2014/main" id="{5151892D-27C6-4760-3F7C-5B3CBECF82E4}"/>
                </a:ext>
              </a:extLst>
            </p:cNvPr>
            <p:cNvSpPr/>
            <p:nvPr/>
          </p:nvSpPr>
          <p:spPr>
            <a:xfrm>
              <a:off x="1926575" y="2737375"/>
              <a:ext cx="38250" cy="49075"/>
            </a:xfrm>
            <a:custGeom>
              <a:avLst/>
              <a:gdLst/>
              <a:ahLst/>
              <a:cxnLst/>
              <a:rect l="l" t="t" r="r" b="b"/>
              <a:pathLst>
                <a:path w="1530" h="1963" extrusionOk="0">
                  <a:moveTo>
                    <a:pt x="204" y="0"/>
                  </a:moveTo>
                  <a:lnTo>
                    <a:pt x="102" y="51"/>
                  </a:lnTo>
                  <a:lnTo>
                    <a:pt x="51" y="128"/>
                  </a:lnTo>
                  <a:lnTo>
                    <a:pt x="0" y="204"/>
                  </a:lnTo>
                  <a:lnTo>
                    <a:pt x="0" y="306"/>
                  </a:lnTo>
                  <a:lnTo>
                    <a:pt x="51" y="408"/>
                  </a:lnTo>
                  <a:lnTo>
                    <a:pt x="459" y="994"/>
                  </a:lnTo>
                  <a:lnTo>
                    <a:pt x="51" y="1581"/>
                  </a:lnTo>
                  <a:lnTo>
                    <a:pt x="0" y="1657"/>
                  </a:lnTo>
                  <a:lnTo>
                    <a:pt x="0" y="1759"/>
                  </a:lnTo>
                  <a:lnTo>
                    <a:pt x="51" y="1861"/>
                  </a:lnTo>
                  <a:lnTo>
                    <a:pt x="102" y="1937"/>
                  </a:lnTo>
                  <a:lnTo>
                    <a:pt x="179" y="1963"/>
                  </a:lnTo>
                  <a:lnTo>
                    <a:pt x="255" y="1963"/>
                  </a:lnTo>
                  <a:lnTo>
                    <a:pt x="382" y="1937"/>
                  </a:lnTo>
                  <a:lnTo>
                    <a:pt x="433" y="1912"/>
                  </a:lnTo>
                  <a:lnTo>
                    <a:pt x="459" y="1861"/>
                  </a:lnTo>
                  <a:lnTo>
                    <a:pt x="1478" y="408"/>
                  </a:lnTo>
                  <a:lnTo>
                    <a:pt x="1529" y="306"/>
                  </a:lnTo>
                  <a:lnTo>
                    <a:pt x="1529" y="204"/>
                  </a:lnTo>
                  <a:lnTo>
                    <a:pt x="1504" y="128"/>
                  </a:lnTo>
                  <a:lnTo>
                    <a:pt x="1427" y="51"/>
                  </a:lnTo>
                  <a:lnTo>
                    <a:pt x="1325" y="0"/>
                  </a:lnTo>
                  <a:lnTo>
                    <a:pt x="1249" y="0"/>
                  </a:lnTo>
                  <a:lnTo>
                    <a:pt x="1147" y="51"/>
                  </a:lnTo>
                  <a:lnTo>
                    <a:pt x="1071" y="102"/>
                  </a:lnTo>
                  <a:lnTo>
                    <a:pt x="765" y="536"/>
                  </a:lnTo>
                  <a:lnTo>
                    <a:pt x="459" y="102"/>
                  </a:lnTo>
                  <a:lnTo>
                    <a:pt x="382" y="51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54;p58">
              <a:extLst>
                <a:ext uri="{FF2B5EF4-FFF2-40B4-BE49-F238E27FC236}">
                  <a16:creationId xmlns:a16="http://schemas.microsoft.com/office/drawing/2014/main" id="{C481C4DF-F974-C5B2-8F0C-DB1DF66D3E27}"/>
                </a:ext>
              </a:extLst>
            </p:cNvPr>
            <p:cNvSpPr/>
            <p:nvPr/>
          </p:nvSpPr>
          <p:spPr>
            <a:xfrm>
              <a:off x="1885800" y="27431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663" y="1"/>
                  </a:moveTo>
                  <a:lnTo>
                    <a:pt x="586" y="77"/>
                  </a:lnTo>
                  <a:lnTo>
                    <a:pt x="535" y="154"/>
                  </a:lnTo>
                  <a:lnTo>
                    <a:pt x="510" y="256"/>
                  </a:lnTo>
                  <a:lnTo>
                    <a:pt x="510" y="510"/>
                  </a:lnTo>
                  <a:lnTo>
                    <a:pt x="255" y="510"/>
                  </a:lnTo>
                  <a:lnTo>
                    <a:pt x="153" y="536"/>
                  </a:lnTo>
                  <a:lnTo>
                    <a:pt x="76" y="587"/>
                  </a:lnTo>
                  <a:lnTo>
                    <a:pt x="0" y="663"/>
                  </a:lnTo>
                  <a:lnTo>
                    <a:pt x="0" y="765"/>
                  </a:lnTo>
                  <a:lnTo>
                    <a:pt x="0" y="867"/>
                  </a:lnTo>
                  <a:lnTo>
                    <a:pt x="76" y="944"/>
                  </a:lnTo>
                  <a:lnTo>
                    <a:pt x="153" y="995"/>
                  </a:lnTo>
                  <a:lnTo>
                    <a:pt x="255" y="1020"/>
                  </a:lnTo>
                  <a:lnTo>
                    <a:pt x="510" y="1020"/>
                  </a:lnTo>
                  <a:lnTo>
                    <a:pt x="510" y="1275"/>
                  </a:lnTo>
                  <a:lnTo>
                    <a:pt x="535" y="1377"/>
                  </a:lnTo>
                  <a:lnTo>
                    <a:pt x="586" y="1453"/>
                  </a:lnTo>
                  <a:lnTo>
                    <a:pt x="663" y="1504"/>
                  </a:lnTo>
                  <a:lnTo>
                    <a:pt x="765" y="1530"/>
                  </a:lnTo>
                  <a:lnTo>
                    <a:pt x="867" y="1504"/>
                  </a:lnTo>
                  <a:lnTo>
                    <a:pt x="943" y="1453"/>
                  </a:lnTo>
                  <a:lnTo>
                    <a:pt x="994" y="1377"/>
                  </a:lnTo>
                  <a:lnTo>
                    <a:pt x="1019" y="1275"/>
                  </a:lnTo>
                  <a:lnTo>
                    <a:pt x="1019" y="1020"/>
                  </a:lnTo>
                  <a:lnTo>
                    <a:pt x="1274" y="1020"/>
                  </a:lnTo>
                  <a:lnTo>
                    <a:pt x="1376" y="995"/>
                  </a:lnTo>
                  <a:lnTo>
                    <a:pt x="1453" y="944"/>
                  </a:lnTo>
                  <a:lnTo>
                    <a:pt x="1504" y="867"/>
                  </a:lnTo>
                  <a:lnTo>
                    <a:pt x="1529" y="765"/>
                  </a:lnTo>
                  <a:lnTo>
                    <a:pt x="1504" y="663"/>
                  </a:lnTo>
                  <a:lnTo>
                    <a:pt x="1453" y="587"/>
                  </a:lnTo>
                  <a:lnTo>
                    <a:pt x="1376" y="536"/>
                  </a:lnTo>
                  <a:lnTo>
                    <a:pt x="1274" y="510"/>
                  </a:lnTo>
                  <a:lnTo>
                    <a:pt x="1019" y="510"/>
                  </a:lnTo>
                  <a:lnTo>
                    <a:pt x="1019" y="256"/>
                  </a:lnTo>
                  <a:lnTo>
                    <a:pt x="994" y="154"/>
                  </a:lnTo>
                  <a:lnTo>
                    <a:pt x="943" y="77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55;p58">
              <a:extLst>
                <a:ext uri="{FF2B5EF4-FFF2-40B4-BE49-F238E27FC236}">
                  <a16:creationId xmlns:a16="http://schemas.microsoft.com/office/drawing/2014/main" id="{D6DEB3F8-5B19-3EDE-A057-2140D0CF99ED}"/>
                </a:ext>
              </a:extLst>
            </p:cNvPr>
            <p:cNvSpPr/>
            <p:nvPr/>
          </p:nvSpPr>
          <p:spPr>
            <a:xfrm>
              <a:off x="2003025" y="2766675"/>
              <a:ext cx="29325" cy="12775"/>
            </a:xfrm>
            <a:custGeom>
              <a:avLst/>
              <a:gdLst/>
              <a:ahLst/>
              <a:cxnLst/>
              <a:rect l="l" t="t" r="r" b="b"/>
              <a:pathLst>
                <a:path w="1173" h="511" extrusionOk="0">
                  <a:moveTo>
                    <a:pt x="255" y="1"/>
                  </a:moveTo>
                  <a:lnTo>
                    <a:pt x="153" y="26"/>
                  </a:lnTo>
                  <a:lnTo>
                    <a:pt x="51" y="77"/>
                  </a:lnTo>
                  <a:lnTo>
                    <a:pt x="0" y="154"/>
                  </a:lnTo>
                  <a:lnTo>
                    <a:pt x="0" y="256"/>
                  </a:lnTo>
                  <a:lnTo>
                    <a:pt x="0" y="358"/>
                  </a:lnTo>
                  <a:lnTo>
                    <a:pt x="51" y="434"/>
                  </a:lnTo>
                  <a:lnTo>
                    <a:pt x="153" y="485"/>
                  </a:lnTo>
                  <a:lnTo>
                    <a:pt x="255" y="510"/>
                  </a:lnTo>
                  <a:lnTo>
                    <a:pt x="918" y="510"/>
                  </a:lnTo>
                  <a:lnTo>
                    <a:pt x="1020" y="485"/>
                  </a:lnTo>
                  <a:lnTo>
                    <a:pt x="1096" y="434"/>
                  </a:lnTo>
                  <a:lnTo>
                    <a:pt x="1173" y="358"/>
                  </a:lnTo>
                  <a:lnTo>
                    <a:pt x="1173" y="256"/>
                  </a:lnTo>
                  <a:lnTo>
                    <a:pt x="1173" y="154"/>
                  </a:lnTo>
                  <a:lnTo>
                    <a:pt x="1096" y="77"/>
                  </a:lnTo>
                  <a:lnTo>
                    <a:pt x="1020" y="26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56;p58">
              <a:extLst>
                <a:ext uri="{FF2B5EF4-FFF2-40B4-BE49-F238E27FC236}">
                  <a16:creationId xmlns:a16="http://schemas.microsoft.com/office/drawing/2014/main" id="{124D1D23-EFCB-C8CC-4F0F-D9C3F5777396}"/>
                </a:ext>
              </a:extLst>
            </p:cNvPr>
            <p:cNvSpPr/>
            <p:nvPr/>
          </p:nvSpPr>
          <p:spPr>
            <a:xfrm>
              <a:off x="2003025" y="2744375"/>
              <a:ext cx="29325" cy="12775"/>
            </a:xfrm>
            <a:custGeom>
              <a:avLst/>
              <a:gdLst/>
              <a:ahLst/>
              <a:cxnLst/>
              <a:rect l="l" t="t" r="r" b="b"/>
              <a:pathLst>
                <a:path w="1173" h="511" extrusionOk="0">
                  <a:moveTo>
                    <a:pt x="255" y="1"/>
                  </a:moveTo>
                  <a:lnTo>
                    <a:pt x="153" y="26"/>
                  </a:lnTo>
                  <a:lnTo>
                    <a:pt x="51" y="77"/>
                  </a:lnTo>
                  <a:lnTo>
                    <a:pt x="0" y="154"/>
                  </a:lnTo>
                  <a:lnTo>
                    <a:pt x="0" y="256"/>
                  </a:lnTo>
                  <a:lnTo>
                    <a:pt x="0" y="358"/>
                  </a:lnTo>
                  <a:lnTo>
                    <a:pt x="51" y="434"/>
                  </a:lnTo>
                  <a:lnTo>
                    <a:pt x="153" y="485"/>
                  </a:lnTo>
                  <a:lnTo>
                    <a:pt x="255" y="510"/>
                  </a:lnTo>
                  <a:lnTo>
                    <a:pt x="918" y="510"/>
                  </a:lnTo>
                  <a:lnTo>
                    <a:pt x="1020" y="485"/>
                  </a:lnTo>
                  <a:lnTo>
                    <a:pt x="1096" y="434"/>
                  </a:lnTo>
                  <a:lnTo>
                    <a:pt x="1173" y="358"/>
                  </a:lnTo>
                  <a:lnTo>
                    <a:pt x="1173" y="256"/>
                  </a:lnTo>
                  <a:lnTo>
                    <a:pt x="1173" y="154"/>
                  </a:lnTo>
                  <a:lnTo>
                    <a:pt x="1096" y="77"/>
                  </a:lnTo>
                  <a:lnTo>
                    <a:pt x="1020" y="26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57;p58">
              <a:extLst>
                <a:ext uri="{FF2B5EF4-FFF2-40B4-BE49-F238E27FC236}">
                  <a16:creationId xmlns:a16="http://schemas.microsoft.com/office/drawing/2014/main" id="{A487D954-EF10-C8B5-AD64-5165D275F352}"/>
                </a:ext>
              </a:extLst>
            </p:cNvPr>
            <p:cNvSpPr/>
            <p:nvPr/>
          </p:nvSpPr>
          <p:spPr>
            <a:xfrm>
              <a:off x="1813150" y="2726550"/>
              <a:ext cx="24250" cy="70750"/>
            </a:xfrm>
            <a:custGeom>
              <a:avLst/>
              <a:gdLst/>
              <a:ahLst/>
              <a:cxnLst/>
              <a:rect l="l" t="t" r="r" b="b"/>
              <a:pathLst>
                <a:path w="970" h="2830" extrusionOk="0">
                  <a:moveTo>
                    <a:pt x="714" y="0"/>
                  </a:moveTo>
                  <a:lnTo>
                    <a:pt x="638" y="26"/>
                  </a:lnTo>
                  <a:lnTo>
                    <a:pt x="536" y="77"/>
                  </a:lnTo>
                  <a:lnTo>
                    <a:pt x="408" y="229"/>
                  </a:lnTo>
                  <a:lnTo>
                    <a:pt x="306" y="357"/>
                  </a:lnTo>
                  <a:lnTo>
                    <a:pt x="204" y="535"/>
                  </a:lnTo>
                  <a:lnTo>
                    <a:pt x="128" y="688"/>
                  </a:lnTo>
                  <a:lnTo>
                    <a:pt x="77" y="867"/>
                  </a:lnTo>
                  <a:lnTo>
                    <a:pt x="26" y="1045"/>
                  </a:lnTo>
                  <a:lnTo>
                    <a:pt x="1" y="1223"/>
                  </a:lnTo>
                  <a:lnTo>
                    <a:pt x="1" y="1427"/>
                  </a:lnTo>
                  <a:lnTo>
                    <a:pt x="1" y="1606"/>
                  </a:lnTo>
                  <a:lnTo>
                    <a:pt x="26" y="1784"/>
                  </a:lnTo>
                  <a:lnTo>
                    <a:pt x="77" y="1963"/>
                  </a:lnTo>
                  <a:lnTo>
                    <a:pt x="128" y="2141"/>
                  </a:lnTo>
                  <a:lnTo>
                    <a:pt x="204" y="2319"/>
                  </a:lnTo>
                  <a:lnTo>
                    <a:pt x="306" y="2472"/>
                  </a:lnTo>
                  <a:lnTo>
                    <a:pt x="408" y="2625"/>
                  </a:lnTo>
                  <a:lnTo>
                    <a:pt x="536" y="2753"/>
                  </a:lnTo>
                  <a:lnTo>
                    <a:pt x="638" y="2829"/>
                  </a:lnTo>
                  <a:lnTo>
                    <a:pt x="816" y="2829"/>
                  </a:lnTo>
                  <a:lnTo>
                    <a:pt x="893" y="2753"/>
                  </a:lnTo>
                  <a:lnTo>
                    <a:pt x="969" y="2676"/>
                  </a:lnTo>
                  <a:lnTo>
                    <a:pt x="969" y="2574"/>
                  </a:lnTo>
                  <a:lnTo>
                    <a:pt x="969" y="2498"/>
                  </a:lnTo>
                  <a:lnTo>
                    <a:pt x="893" y="2396"/>
                  </a:lnTo>
                  <a:lnTo>
                    <a:pt x="740" y="2192"/>
                  </a:lnTo>
                  <a:lnTo>
                    <a:pt x="612" y="1963"/>
                  </a:lnTo>
                  <a:lnTo>
                    <a:pt x="536" y="1682"/>
                  </a:lnTo>
                  <a:lnTo>
                    <a:pt x="485" y="1427"/>
                  </a:lnTo>
                  <a:lnTo>
                    <a:pt x="536" y="1147"/>
                  </a:lnTo>
                  <a:lnTo>
                    <a:pt x="612" y="892"/>
                  </a:lnTo>
                  <a:lnTo>
                    <a:pt x="740" y="663"/>
                  </a:lnTo>
                  <a:lnTo>
                    <a:pt x="893" y="433"/>
                  </a:lnTo>
                  <a:lnTo>
                    <a:pt x="969" y="357"/>
                  </a:lnTo>
                  <a:lnTo>
                    <a:pt x="969" y="255"/>
                  </a:lnTo>
                  <a:lnTo>
                    <a:pt x="969" y="153"/>
                  </a:lnTo>
                  <a:lnTo>
                    <a:pt x="893" y="77"/>
                  </a:lnTo>
                  <a:lnTo>
                    <a:pt x="816" y="26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8;p58">
              <a:extLst>
                <a:ext uri="{FF2B5EF4-FFF2-40B4-BE49-F238E27FC236}">
                  <a16:creationId xmlns:a16="http://schemas.microsoft.com/office/drawing/2014/main" id="{D44FD5A6-8561-3DC2-21C8-48745DD240AB}"/>
                </a:ext>
              </a:extLst>
            </p:cNvPr>
            <p:cNvSpPr/>
            <p:nvPr/>
          </p:nvSpPr>
          <p:spPr>
            <a:xfrm>
              <a:off x="1969250" y="2726550"/>
              <a:ext cx="24875" cy="70750"/>
            </a:xfrm>
            <a:custGeom>
              <a:avLst/>
              <a:gdLst/>
              <a:ahLst/>
              <a:cxnLst/>
              <a:rect l="l" t="t" r="r" b="b"/>
              <a:pathLst>
                <a:path w="995" h="2830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57"/>
                  </a:lnTo>
                  <a:lnTo>
                    <a:pt x="77" y="433"/>
                  </a:lnTo>
                  <a:lnTo>
                    <a:pt x="256" y="663"/>
                  </a:lnTo>
                  <a:lnTo>
                    <a:pt x="383" y="892"/>
                  </a:lnTo>
                  <a:lnTo>
                    <a:pt x="459" y="1147"/>
                  </a:lnTo>
                  <a:lnTo>
                    <a:pt x="485" y="1427"/>
                  </a:lnTo>
                  <a:lnTo>
                    <a:pt x="459" y="1682"/>
                  </a:lnTo>
                  <a:lnTo>
                    <a:pt x="383" y="1963"/>
                  </a:lnTo>
                  <a:lnTo>
                    <a:pt x="256" y="2192"/>
                  </a:lnTo>
                  <a:lnTo>
                    <a:pt x="77" y="2396"/>
                  </a:lnTo>
                  <a:lnTo>
                    <a:pt x="26" y="2498"/>
                  </a:lnTo>
                  <a:lnTo>
                    <a:pt x="1" y="2574"/>
                  </a:lnTo>
                  <a:lnTo>
                    <a:pt x="26" y="2676"/>
                  </a:lnTo>
                  <a:lnTo>
                    <a:pt x="77" y="2753"/>
                  </a:lnTo>
                  <a:lnTo>
                    <a:pt x="154" y="2829"/>
                  </a:lnTo>
                  <a:lnTo>
                    <a:pt x="358" y="2829"/>
                  </a:lnTo>
                  <a:lnTo>
                    <a:pt x="434" y="2753"/>
                  </a:lnTo>
                  <a:lnTo>
                    <a:pt x="561" y="2625"/>
                  </a:lnTo>
                  <a:lnTo>
                    <a:pt x="663" y="2472"/>
                  </a:lnTo>
                  <a:lnTo>
                    <a:pt x="765" y="2319"/>
                  </a:lnTo>
                  <a:lnTo>
                    <a:pt x="842" y="2141"/>
                  </a:lnTo>
                  <a:lnTo>
                    <a:pt x="918" y="1963"/>
                  </a:lnTo>
                  <a:lnTo>
                    <a:pt x="969" y="1784"/>
                  </a:lnTo>
                  <a:lnTo>
                    <a:pt x="995" y="1606"/>
                  </a:lnTo>
                  <a:lnTo>
                    <a:pt x="995" y="1427"/>
                  </a:lnTo>
                  <a:lnTo>
                    <a:pt x="995" y="1223"/>
                  </a:lnTo>
                  <a:lnTo>
                    <a:pt x="969" y="1045"/>
                  </a:lnTo>
                  <a:lnTo>
                    <a:pt x="918" y="867"/>
                  </a:lnTo>
                  <a:lnTo>
                    <a:pt x="842" y="688"/>
                  </a:lnTo>
                  <a:lnTo>
                    <a:pt x="765" y="535"/>
                  </a:lnTo>
                  <a:lnTo>
                    <a:pt x="663" y="357"/>
                  </a:lnTo>
                  <a:lnTo>
                    <a:pt x="561" y="229"/>
                  </a:lnTo>
                  <a:lnTo>
                    <a:pt x="434" y="77"/>
                  </a:lnTo>
                  <a:lnTo>
                    <a:pt x="358" y="2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59;p58">
              <a:extLst>
                <a:ext uri="{FF2B5EF4-FFF2-40B4-BE49-F238E27FC236}">
                  <a16:creationId xmlns:a16="http://schemas.microsoft.com/office/drawing/2014/main" id="{2357EF8E-A882-AD14-FEEF-146A82815134}"/>
                </a:ext>
              </a:extLst>
            </p:cNvPr>
            <p:cNvSpPr/>
            <p:nvPr/>
          </p:nvSpPr>
          <p:spPr>
            <a:xfrm>
              <a:off x="2041250" y="2737375"/>
              <a:ext cx="38250" cy="49075"/>
            </a:xfrm>
            <a:custGeom>
              <a:avLst/>
              <a:gdLst/>
              <a:ahLst/>
              <a:cxnLst/>
              <a:rect l="l" t="t" r="r" b="b"/>
              <a:pathLst>
                <a:path w="1530" h="1963" extrusionOk="0">
                  <a:moveTo>
                    <a:pt x="765" y="510"/>
                  </a:moveTo>
                  <a:lnTo>
                    <a:pt x="867" y="536"/>
                  </a:lnTo>
                  <a:lnTo>
                    <a:pt x="944" y="587"/>
                  </a:lnTo>
                  <a:lnTo>
                    <a:pt x="995" y="663"/>
                  </a:lnTo>
                  <a:lnTo>
                    <a:pt x="1020" y="765"/>
                  </a:lnTo>
                  <a:lnTo>
                    <a:pt x="1020" y="1224"/>
                  </a:lnTo>
                  <a:lnTo>
                    <a:pt x="995" y="1300"/>
                  </a:lnTo>
                  <a:lnTo>
                    <a:pt x="944" y="1402"/>
                  </a:lnTo>
                  <a:lnTo>
                    <a:pt x="867" y="1453"/>
                  </a:lnTo>
                  <a:lnTo>
                    <a:pt x="765" y="1479"/>
                  </a:lnTo>
                  <a:lnTo>
                    <a:pt x="663" y="1453"/>
                  </a:lnTo>
                  <a:lnTo>
                    <a:pt x="587" y="1402"/>
                  </a:lnTo>
                  <a:lnTo>
                    <a:pt x="536" y="1300"/>
                  </a:lnTo>
                  <a:lnTo>
                    <a:pt x="510" y="1224"/>
                  </a:lnTo>
                  <a:lnTo>
                    <a:pt x="510" y="765"/>
                  </a:lnTo>
                  <a:lnTo>
                    <a:pt x="536" y="663"/>
                  </a:lnTo>
                  <a:lnTo>
                    <a:pt x="587" y="587"/>
                  </a:lnTo>
                  <a:lnTo>
                    <a:pt x="663" y="536"/>
                  </a:lnTo>
                  <a:lnTo>
                    <a:pt x="765" y="510"/>
                  </a:lnTo>
                  <a:close/>
                  <a:moveTo>
                    <a:pt x="765" y="0"/>
                  </a:moveTo>
                  <a:lnTo>
                    <a:pt x="612" y="26"/>
                  </a:lnTo>
                  <a:lnTo>
                    <a:pt x="459" y="51"/>
                  </a:lnTo>
                  <a:lnTo>
                    <a:pt x="332" y="128"/>
                  </a:lnTo>
                  <a:lnTo>
                    <a:pt x="230" y="230"/>
                  </a:lnTo>
                  <a:lnTo>
                    <a:pt x="128" y="332"/>
                  </a:lnTo>
                  <a:lnTo>
                    <a:pt x="52" y="459"/>
                  </a:lnTo>
                  <a:lnTo>
                    <a:pt x="26" y="612"/>
                  </a:lnTo>
                  <a:lnTo>
                    <a:pt x="1" y="765"/>
                  </a:lnTo>
                  <a:lnTo>
                    <a:pt x="1" y="1224"/>
                  </a:lnTo>
                  <a:lnTo>
                    <a:pt x="26" y="1377"/>
                  </a:lnTo>
                  <a:lnTo>
                    <a:pt x="52" y="1504"/>
                  </a:lnTo>
                  <a:lnTo>
                    <a:pt x="128" y="1631"/>
                  </a:lnTo>
                  <a:lnTo>
                    <a:pt x="230" y="1759"/>
                  </a:lnTo>
                  <a:lnTo>
                    <a:pt x="332" y="1835"/>
                  </a:lnTo>
                  <a:lnTo>
                    <a:pt x="459" y="1912"/>
                  </a:lnTo>
                  <a:lnTo>
                    <a:pt x="612" y="1963"/>
                  </a:lnTo>
                  <a:lnTo>
                    <a:pt x="918" y="1963"/>
                  </a:lnTo>
                  <a:lnTo>
                    <a:pt x="1071" y="1912"/>
                  </a:lnTo>
                  <a:lnTo>
                    <a:pt x="1198" y="1835"/>
                  </a:lnTo>
                  <a:lnTo>
                    <a:pt x="1300" y="1759"/>
                  </a:lnTo>
                  <a:lnTo>
                    <a:pt x="1402" y="1631"/>
                  </a:lnTo>
                  <a:lnTo>
                    <a:pt x="1479" y="1504"/>
                  </a:lnTo>
                  <a:lnTo>
                    <a:pt x="1530" y="1377"/>
                  </a:lnTo>
                  <a:lnTo>
                    <a:pt x="1530" y="1224"/>
                  </a:lnTo>
                  <a:lnTo>
                    <a:pt x="1530" y="765"/>
                  </a:lnTo>
                  <a:lnTo>
                    <a:pt x="1530" y="612"/>
                  </a:lnTo>
                  <a:lnTo>
                    <a:pt x="1479" y="459"/>
                  </a:lnTo>
                  <a:lnTo>
                    <a:pt x="1402" y="332"/>
                  </a:lnTo>
                  <a:lnTo>
                    <a:pt x="1300" y="230"/>
                  </a:lnTo>
                  <a:lnTo>
                    <a:pt x="1198" y="128"/>
                  </a:lnTo>
                  <a:lnTo>
                    <a:pt x="1071" y="51"/>
                  </a:lnTo>
                  <a:lnTo>
                    <a:pt x="918" y="26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60;p58">
              <a:extLst>
                <a:ext uri="{FF2B5EF4-FFF2-40B4-BE49-F238E27FC236}">
                  <a16:creationId xmlns:a16="http://schemas.microsoft.com/office/drawing/2014/main" id="{3D0BEDE7-194F-C0D1-D53C-0937E87D5B9F}"/>
                </a:ext>
              </a:extLst>
            </p:cNvPr>
            <p:cNvSpPr/>
            <p:nvPr/>
          </p:nvSpPr>
          <p:spPr>
            <a:xfrm>
              <a:off x="1818250" y="2813200"/>
              <a:ext cx="256150" cy="26150"/>
            </a:xfrm>
            <a:custGeom>
              <a:avLst/>
              <a:gdLst/>
              <a:ahLst/>
              <a:cxnLst/>
              <a:rect l="l" t="t" r="r" b="b"/>
              <a:pathLst>
                <a:path w="10246" h="1046" extrusionOk="0">
                  <a:moveTo>
                    <a:pt x="4384" y="0"/>
                  </a:moveTo>
                  <a:lnTo>
                    <a:pt x="3670" y="26"/>
                  </a:lnTo>
                  <a:lnTo>
                    <a:pt x="2982" y="77"/>
                  </a:lnTo>
                  <a:lnTo>
                    <a:pt x="2345" y="128"/>
                  </a:lnTo>
                  <a:lnTo>
                    <a:pt x="1734" y="230"/>
                  </a:lnTo>
                  <a:lnTo>
                    <a:pt x="1147" y="306"/>
                  </a:lnTo>
                  <a:lnTo>
                    <a:pt x="638" y="408"/>
                  </a:lnTo>
                  <a:lnTo>
                    <a:pt x="179" y="535"/>
                  </a:lnTo>
                  <a:lnTo>
                    <a:pt x="102" y="586"/>
                  </a:lnTo>
                  <a:lnTo>
                    <a:pt x="26" y="663"/>
                  </a:lnTo>
                  <a:lnTo>
                    <a:pt x="0" y="765"/>
                  </a:lnTo>
                  <a:lnTo>
                    <a:pt x="0" y="841"/>
                  </a:lnTo>
                  <a:lnTo>
                    <a:pt x="51" y="943"/>
                  </a:lnTo>
                  <a:lnTo>
                    <a:pt x="128" y="994"/>
                  </a:lnTo>
                  <a:lnTo>
                    <a:pt x="230" y="1045"/>
                  </a:lnTo>
                  <a:lnTo>
                    <a:pt x="332" y="1020"/>
                  </a:lnTo>
                  <a:lnTo>
                    <a:pt x="765" y="918"/>
                  </a:lnTo>
                  <a:lnTo>
                    <a:pt x="1275" y="816"/>
                  </a:lnTo>
                  <a:lnTo>
                    <a:pt x="1810" y="714"/>
                  </a:lnTo>
                  <a:lnTo>
                    <a:pt x="2422" y="637"/>
                  </a:lnTo>
                  <a:lnTo>
                    <a:pt x="3059" y="586"/>
                  </a:lnTo>
                  <a:lnTo>
                    <a:pt x="3721" y="535"/>
                  </a:lnTo>
                  <a:lnTo>
                    <a:pt x="4410" y="510"/>
                  </a:lnTo>
                  <a:lnTo>
                    <a:pt x="5837" y="510"/>
                  </a:lnTo>
                  <a:lnTo>
                    <a:pt x="6525" y="535"/>
                  </a:lnTo>
                  <a:lnTo>
                    <a:pt x="7188" y="586"/>
                  </a:lnTo>
                  <a:lnTo>
                    <a:pt x="7825" y="637"/>
                  </a:lnTo>
                  <a:lnTo>
                    <a:pt x="8411" y="714"/>
                  </a:lnTo>
                  <a:lnTo>
                    <a:pt x="8972" y="816"/>
                  </a:lnTo>
                  <a:lnTo>
                    <a:pt x="9481" y="918"/>
                  </a:lnTo>
                  <a:lnTo>
                    <a:pt x="9915" y="1020"/>
                  </a:lnTo>
                  <a:lnTo>
                    <a:pt x="9991" y="1045"/>
                  </a:lnTo>
                  <a:lnTo>
                    <a:pt x="10068" y="1020"/>
                  </a:lnTo>
                  <a:lnTo>
                    <a:pt x="10144" y="994"/>
                  </a:lnTo>
                  <a:lnTo>
                    <a:pt x="10195" y="918"/>
                  </a:lnTo>
                  <a:lnTo>
                    <a:pt x="10220" y="841"/>
                  </a:lnTo>
                  <a:lnTo>
                    <a:pt x="10246" y="765"/>
                  </a:lnTo>
                  <a:lnTo>
                    <a:pt x="10220" y="663"/>
                  </a:lnTo>
                  <a:lnTo>
                    <a:pt x="10144" y="586"/>
                  </a:lnTo>
                  <a:lnTo>
                    <a:pt x="10068" y="535"/>
                  </a:lnTo>
                  <a:lnTo>
                    <a:pt x="9609" y="408"/>
                  </a:lnTo>
                  <a:lnTo>
                    <a:pt x="9074" y="306"/>
                  </a:lnTo>
                  <a:lnTo>
                    <a:pt x="8513" y="230"/>
                  </a:lnTo>
                  <a:lnTo>
                    <a:pt x="7901" y="128"/>
                  </a:lnTo>
                  <a:lnTo>
                    <a:pt x="7239" y="77"/>
                  </a:lnTo>
                  <a:lnTo>
                    <a:pt x="6550" y="26"/>
                  </a:lnTo>
                  <a:lnTo>
                    <a:pt x="58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73;p69">
            <a:extLst>
              <a:ext uri="{FF2B5EF4-FFF2-40B4-BE49-F238E27FC236}">
                <a16:creationId xmlns:a16="http://schemas.microsoft.com/office/drawing/2014/main" id="{DB0D8BAB-52CF-DEE7-763F-A7CDF701A9C4}"/>
              </a:ext>
            </a:extLst>
          </p:cNvPr>
          <p:cNvSpPr/>
          <p:nvPr/>
        </p:nvSpPr>
        <p:spPr>
          <a:xfrm>
            <a:off x="4299185" y="3355520"/>
            <a:ext cx="592500" cy="5487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174;p69">
            <a:extLst>
              <a:ext uri="{FF2B5EF4-FFF2-40B4-BE49-F238E27FC236}">
                <a16:creationId xmlns:a16="http://schemas.microsoft.com/office/drawing/2014/main" id="{29BF0EDC-B33D-A446-A055-70E478A0BCB2}"/>
              </a:ext>
            </a:extLst>
          </p:cNvPr>
          <p:cNvSpPr txBox="1"/>
          <p:nvPr/>
        </p:nvSpPr>
        <p:spPr>
          <a:xfrm flipH="1">
            <a:off x="4302128" y="3447020"/>
            <a:ext cx="59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Dosis"/>
                <a:ea typeface="Dosis"/>
                <a:cs typeface="Dosis"/>
              </a:rPr>
              <a:t>03</a:t>
            </a:r>
          </a:p>
        </p:txBody>
      </p:sp>
      <p:cxnSp>
        <p:nvCxnSpPr>
          <p:cNvPr id="15" name="Google Shape;1177;p69">
            <a:extLst>
              <a:ext uri="{FF2B5EF4-FFF2-40B4-BE49-F238E27FC236}">
                <a16:creationId xmlns:a16="http://schemas.microsoft.com/office/drawing/2014/main" id="{D793B686-0B1E-5F9B-47BD-8EC726DCA9CA}"/>
              </a:ext>
            </a:extLst>
          </p:cNvPr>
          <p:cNvCxnSpPr>
            <a:cxnSpLocks/>
            <a:endCxn id="1172" idx="2"/>
          </p:cNvCxnSpPr>
          <p:nvPr/>
        </p:nvCxnSpPr>
        <p:spPr>
          <a:xfrm rot="16200000" flipV="1">
            <a:off x="4502674" y="3203629"/>
            <a:ext cx="142397" cy="1"/>
          </a:xfrm>
          <a:prstGeom prst="curvedConnector3">
            <a:avLst>
              <a:gd name="adj1" fmla="val -3960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1170;p69">
            <a:extLst>
              <a:ext uri="{FF2B5EF4-FFF2-40B4-BE49-F238E27FC236}">
                <a16:creationId xmlns:a16="http://schemas.microsoft.com/office/drawing/2014/main" id="{D0DA67F0-9ABC-74EE-D38C-E5BD900AA44D}"/>
              </a:ext>
            </a:extLst>
          </p:cNvPr>
          <p:cNvSpPr txBox="1"/>
          <p:nvPr/>
        </p:nvSpPr>
        <p:spPr>
          <a:xfrm>
            <a:off x="3688041" y="4044912"/>
            <a:ext cx="414088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500">
                <a:solidFill>
                  <a:schemeClr val="lt1"/>
                </a:solidFill>
                <a:latin typeface="Quicksand Medium"/>
                <a:ea typeface="Dosis"/>
                <a:cs typeface="Dosis"/>
              </a:rPr>
              <a:t>Integration</a:t>
            </a:r>
            <a:endParaRPr lang="en-US" sz="2500">
              <a:solidFill>
                <a:schemeClr val="lt1"/>
              </a:solidFill>
              <a:latin typeface="Quicksand Medium" panose="020B0604020202020204" charset="0"/>
              <a:ea typeface="Dosis"/>
              <a:cs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7110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/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8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6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/>
              <a:t>Brief overview</a:t>
            </a:r>
          </a:p>
        </p:txBody>
      </p:sp>
      <p:sp>
        <p:nvSpPr>
          <p:cNvPr id="1127" name="Google Shape;1127;p68"/>
          <p:cNvSpPr/>
          <p:nvPr/>
        </p:nvSpPr>
        <p:spPr>
          <a:xfrm>
            <a:off x="3750685" y="2336093"/>
            <a:ext cx="935451" cy="872571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8" name="Google Shape;1128;p68"/>
          <p:cNvCxnSpPr>
            <a:cxnSpLocks/>
            <a:stCxn id="1127" idx="3"/>
            <a:endCxn id="1294" idx="1"/>
          </p:cNvCxnSpPr>
          <p:nvPr/>
        </p:nvCxnSpPr>
        <p:spPr>
          <a:xfrm flipV="1">
            <a:off x="4686136" y="1750852"/>
            <a:ext cx="1933248" cy="1021527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9" name="Google Shape;1129;p68"/>
          <p:cNvCxnSpPr>
            <a:cxnSpLocks/>
            <a:endCxn id="1295" idx="1"/>
          </p:cNvCxnSpPr>
          <p:nvPr/>
        </p:nvCxnSpPr>
        <p:spPr>
          <a:xfrm flipV="1">
            <a:off x="4872718" y="2575047"/>
            <a:ext cx="1738810" cy="223827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4" name="Google Shape;1134;p68"/>
          <p:cNvGrpSpPr/>
          <p:nvPr/>
        </p:nvGrpSpPr>
        <p:grpSpPr>
          <a:xfrm>
            <a:off x="3957283" y="2470626"/>
            <a:ext cx="493757" cy="548657"/>
            <a:chOff x="4735125" y="3320375"/>
            <a:chExt cx="386775" cy="433275"/>
          </a:xfrm>
        </p:grpSpPr>
        <p:sp>
          <p:nvSpPr>
            <p:cNvPr id="1135" name="Google Shape;1135;p68"/>
            <p:cNvSpPr/>
            <p:nvPr/>
          </p:nvSpPr>
          <p:spPr>
            <a:xfrm>
              <a:off x="4735125" y="3501950"/>
              <a:ext cx="386775" cy="251700"/>
            </a:xfrm>
            <a:custGeom>
              <a:avLst/>
              <a:gdLst/>
              <a:ahLst/>
              <a:cxnLst/>
              <a:rect l="l" t="t" r="r" b="b"/>
              <a:pathLst>
                <a:path w="15471" h="10068" extrusionOk="0">
                  <a:moveTo>
                    <a:pt x="11342" y="1"/>
                  </a:moveTo>
                  <a:lnTo>
                    <a:pt x="11240" y="26"/>
                  </a:lnTo>
                  <a:lnTo>
                    <a:pt x="11164" y="103"/>
                  </a:lnTo>
                  <a:lnTo>
                    <a:pt x="11113" y="179"/>
                  </a:lnTo>
                  <a:lnTo>
                    <a:pt x="11087" y="281"/>
                  </a:lnTo>
                  <a:lnTo>
                    <a:pt x="11113" y="383"/>
                  </a:lnTo>
                  <a:lnTo>
                    <a:pt x="14451" y="7086"/>
                  </a:lnTo>
                  <a:lnTo>
                    <a:pt x="14120" y="6933"/>
                  </a:lnTo>
                  <a:lnTo>
                    <a:pt x="13738" y="6831"/>
                  </a:lnTo>
                  <a:lnTo>
                    <a:pt x="13330" y="6703"/>
                  </a:lnTo>
                  <a:lnTo>
                    <a:pt x="12922" y="6627"/>
                  </a:lnTo>
                  <a:lnTo>
                    <a:pt x="12107" y="6474"/>
                  </a:lnTo>
                  <a:lnTo>
                    <a:pt x="11368" y="6347"/>
                  </a:lnTo>
                  <a:lnTo>
                    <a:pt x="11266" y="6372"/>
                  </a:lnTo>
                  <a:lnTo>
                    <a:pt x="11164" y="6398"/>
                  </a:lnTo>
                  <a:lnTo>
                    <a:pt x="11113" y="6474"/>
                  </a:lnTo>
                  <a:lnTo>
                    <a:pt x="11062" y="6576"/>
                  </a:lnTo>
                  <a:lnTo>
                    <a:pt x="11087" y="6678"/>
                  </a:lnTo>
                  <a:lnTo>
                    <a:pt x="11113" y="6754"/>
                  </a:lnTo>
                  <a:lnTo>
                    <a:pt x="11189" y="6831"/>
                  </a:lnTo>
                  <a:lnTo>
                    <a:pt x="11291" y="6856"/>
                  </a:lnTo>
                  <a:lnTo>
                    <a:pt x="12209" y="7009"/>
                  </a:lnTo>
                  <a:lnTo>
                    <a:pt x="12999" y="7162"/>
                  </a:lnTo>
                  <a:lnTo>
                    <a:pt x="13636" y="7315"/>
                  </a:lnTo>
                  <a:lnTo>
                    <a:pt x="14120" y="7494"/>
                  </a:lnTo>
                  <a:lnTo>
                    <a:pt x="14502" y="7672"/>
                  </a:lnTo>
                  <a:lnTo>
                    <a:pt x="14757" y="7825"/>
                  </a:lnTo>
                  <a:lnTo>
                    <a:pt x="14834" y="7901"/>
                  </a:lnTo>
                  <a:lnTo>
                    <a:pt x="14910" y="7978"/>
                  </a:lnTo>
                  <a:lnTo>
                    <a:pt x="14936" y="8054"/>
                  </a:lnTo>
                  <a:lnTo>
                    <a:pt x="14961" y="8105"/>
                  </a:lnTo>
                  <a:lnTo>
                    <a:pt x="14936" y="8182"/>
                  </a:lnTo>
                  <a:lnTo>
                    <a:pt x="14859" y="8284"/>
                  </a:lnTo>
                  <a:lnTo>
                    <a:pt x="14732" y="8411"/>
                  </a:lnTo>
                  <a:lnTo>
                    <a:pt x="14553" y="8538"/>
                  </a:lnTo>
                  <a:lnTo>
                    <a:pt x="14273" y="8666"/>
                  </a:lnTo>
                  <a:lnTo>
                    <a:pt x="13942" y="8793"/>
                  </a:lnTo>
                  <a:lnTo>
                    <a:pt x="13508" y="8946"/>
                  </a:lnTo>
                  <a:lnTo>
                    <a:pt x="12973" y="9074"/>
                  </a:lnTo>
                  <a:lnTo>
                    <a:pt x="12413" y="9176"/>
                  </a:lnTo>
                  <a:lnTo>
                    <a:pt x="11826" y="9278"/>
                  </a:lnTo>
                  <a:lnTo>
                    <a:pt x="11215" y="9380"/>
                  </a:lnTo>
                  <a:lnTo>
                    <a:pt x="10552" y="9430"/>
                  </a:lnTo>
                  <a:lnTo>
                    <a:pt x="9889" y="9481"/>
                  </a:lnTo>
                  <a:lnTo>
                    <a:pt x="9176" y="9532"/>
                  </a:lnTo>
                  <a:lnTo>
                    <a:pt x="8462" y="9558"/>
                  </a:lnTo>
                  <a:lnTo>
                    <a:pt x="6984" y="9558"/>
                  </a:lnTo>
                  <a:lnTo>
                    <a:pt x="6270" y="9532"/>
                  </a:lnTo>
                  <a:lnTo>
                    <a:pt x="5582" y="9481"/>
                  </a:lnTo>
                  <a:lnTo>
                    <a:pt x="4894" y="9430"/>
                  </a:lnTo>
                  <a:lnTo>
                    <a:pt x="4231" y="9380"/>
                  </a:lnTo>
                  <a:lnTo>
                    <a:pt x="3620" y="9278"/>
                  </a:lnTo>
                  <a:lnTo>
                    <a:pt x="3034" y="9176"/>
                  </a:lnTo>
                  <a:lnTo>
                    <a:pt x="2498" y="9074"/>
                  </a:lnTo>
                  <a:lnTo>
                    <a:pt x="1963" y="8946"/>
                  </a:lnTo>
                  <a:lnTo>
                    <a:pt x="1530" y="8793"/>
                  </a:lnTo>
                  <a:lnTo>
                    <a:pt x="1173" y="8666"/>
                  </a:lnTo>
                  <a:lnTo>
                    <a:pt x="918" y="8538"/>
                  </a:lnTo>
                  <a:lnTo>
                    <a:pt x="714" y="8411"/>
                  </a:lnTo>
                  <a:lnTo>
                    <a:pt x="587" y="8284"/>
                  </a:lnTo>
                  <a:lnTo>
                    <a:pt x="511" y="8182"/>
                  </a:lnTo>
                  <a:lnTo>
                    <a:pt x="511" y="8105"/>
                  </a:lnTo>
                  <a:lnTo>
                    <a:pt x="511" y="8029"/>
                  </a:lnTo>
                  <a:lnTo>
                    <a:pt x="587" y="7927"/>
                  </a:lnTo>
                  <a:lnTo>
                    <a:pt x="714" y="7825"/>
                  </a:lnTo>
                  <a:lnTo>
                    <a:pt x="918" y="7697"/>
                  </a:lnTo>
                  <a:lnTo>
                    <a:pt x="1173" y="7570"/>
                  </a:lnTo>
                  <a:lnTo>
                    <a:pt x="1530" y="7417"/>
                  </a:lnTo>
                  <a:lnTo>
                    <a:pt x="1963" y="7290"/>
                  </a:lnTo>
                  <a:lnTo>
                    <a:pt x="2498" y="7137"/>
                  </a:lnTo>
                  <a:lnTo>
                    <a:pt x="3008" y="7035"/>
                  </a:lnTo>
                  <a:lnTo>
                    <a:pt x="3569" y="6933"/>
                  </a:lnTo>
                  <a:lnTo>
                    <a:pt x="4155" y="6856"/>
                  </a:lnTo>
                  <a:lnTo>
                    <a:pt x="4767" y="6780"/>
                  </a:lnTo>
                  <a:lnTo>
                    <a:pt x="5429" y="6729"/>
                  </a:lnTo>
                  <a:lnTo>
                    <a:pt x="6092" y="6703"/>
                  </a:lnTo>
                  <a:lnTo>
                    <a:pt x="7468" y="6653"/>
                  </a:lnTo>
                  <a:lnTo>
                    <a:pt x="7468" y="7035"/>
                  </a:lnTo>
                  <a:lnTo>
                    <a:pt x="7494" y="7137"/>
                  </a:lnTo>
                  <a:lnTo>
                    <a:pt x="7545" y="7213"/>
                  </a:lnTo>
                  <a:lnTo>
                    <a:pt x="7621" y="7290"/>
                  </a:lnTo>
                  <a:lnTo>
                    <a:pt x="7825" y="7290"/>
                  </a:lnTo>
                  <a:lnTo>
                    <a:pt x="7901" y="7213"/>
                  </a:lnTo>
                  <a:lnTo>
                    <a:pt x="7952" y="7137"/>
                  </a:lnTo>
                  <a:lnTo>
                    <a:pt x="7978" y="7035"/>
                  </a:lnTo>
                  <a:lnTo>
                    <a:pt x="7978" y="6653"/>
                  </a:lnTo>
                  <a:lnTo>
                    <a:pt x="8743" y="6653"/>
                  </a:lnTo>
                  <a:lnTo>
                    <a:pt x="8819" y="6602"/>
                  </a:lnTo>
                  <a:lnTo>
                    <a:pt x="8870" y="6525"/>
                  </a:lnTo>
                  <a:lnTo>
                    <a:pt x="8895" y="6423"/>
                  </a:lnTo>
                  <a:lnTo>
                    <a:pt x="8870" y="6321"/>
                  </a:lnTo>
                  <a:lnTo>
                    <a:pt x="8819" y="6245"/>
                  </a:lnTo>
                  <a:lnTo>
                    <a:pt x="8743" y="6168"/>
                  </a:lnTo>
                  <a:lnTo>
                    <a:pt x="8641" y="6168"/>
                  </a:lnTo>
                  <a:lnTo>
                    <a:pt x="7723" y="6143"/>
                  </a:lnTo>
                  <a:lnTo>
                    <a:pt x="6984" y="6143"/>
                  </a:lnTo>
                  <a:lnTo>
                    <a:pt x="6245" y="6168"/>
                  </a:lnTo>
                  <a:lnTo>
                    <a:pt x="5531" y="6219"/>
                  </a:lnTo>
                  <a:lnTo>
                    <a:pt x="4843" y="6270"/>
                  </a:lnTo>
                  <a:lnTo>
                    <a:pt x="4181" y="6347"/>
                  </a:lnTo>
                  <a:lnTo>
                    <a:pt x="3543" y="6423"/>
                  </a:lnTo>
                  <a:lnTo>
                    <a:pt x="2932" y="6525"/>
                  </a:lnTo>
                  <a:lnTo>
                    <a:pt x="2371" y="6653"/>
                  </a:lnTo>
                  <a:lnTo>
                    <a:pt x="1606" y="6856"/>
                  </a:lnTo>
                  <a:lnTo>
                    <a:pt x="1275" y="6958"/>
                  </a:lnTo>
                  <a:lnTo>
                    <a:pt x="995" y="7086"/>
                  </a:lnTo>
                  <a:lnTo>
                    <a:pt x="995" y="7086"/>
                  </a:lnTo>
                  <a:lnTo>
                    <a:pt x="2447" y="4180"/>
                  </a:lnTo>
                  <a:lnTo>
                    <a:pt x="2473" y="4078"/>
                  </a:lnTo>
                  <a:lnTo>
                    <a:pt x="2447" y="3976"/>
                  </a:lnTo>
                  <a:lnTo>
                    <a:pt x="2396" y="3900"/>
                  </a:lnTo>
                  <a:lnTo>
                    <a:pt x="2320" y="3824"/>
                  </a:lnTo>
                  <a:lnTo>
                    <a:pt x="2218" y="3798"/>
                  </a:lnTo>
                  <a:lnTo>
                    <a:pt x="2142" y="3824"/>
                  </a:lnTo>
                  <a:lnTo>
                    <a:pt x="2040" y="3875"/>
                  </a:lnTo>
                  <a:lnTo>
                    <a:pt x="1989" y="3951"/>
                  </a:lnTo>
                  <a:lnTo>
                    <a:pt x="52" y="7850"/>
                  </a:lnTo>
                  <a:lnTo>
                    <a:pt x="1" y="7978"/>
                  </a:lnTo>
                  <a:lnTo>
                    <a:pt x="1" y="8105"/>
                  </a:lnTo>
                  <a:lnTo>
                    <a:pt x="1" y="8233"/>
                  </a:lnTo>
                  <a:lnTo>
                    <a:pt x="26" y="8335"/>
                  </a:lnTo>
                  <a:lnTo>
                    <a:pt x="77" y="8437"/>
                  </a:lnTo>
                  <a:lnTo>
                    <a:pt x="154" y="8538"/>
                  </a:lnTo>
                  <a:lnTo>
                    <a:pt x="230" y="8640"/>
                  </a:lnTo>
                  <a:lnTo>
                    <a:pt x="332" y="8742"/>
                  </a:lnTo>
                  <a:lnTo>
                    <a:pt x="587" y="8921"/>
                  </a:lnTo>
                  <a:lnTo>
                    <a:pt x="918" y="9099"/>
                  </a:lnTo>
                  <a:lnTo>
                    <a:pt x="1352" y="9278"/>
                  </a:lnTo>
                  <a:lnTo>
                    <a:pt x="1836" y="9430"/>
                  </a:lnTo>
                  <a:lnTo>
                    <a:pt x="2371" y="9558"/>
                  </a:lnTo>
                  <a:lnTo>
                    <a:pt x="2932" y="9685"/>
                  </a:lnTo>
                  <a:lnTo>
                    <a:pt x="3543" y="9787"/>
                  </a:lnTo>
                  <a:lnTo>
                    <a:pt x="4181" y="9864"/>
                  </a:lnTo>
                  <a:lnTo>
                    <a:pt x="4843" y="9940"/>
                  </a:lnTo>
                  <a:lnTo>
                    <a:pt x="5531" y="9991"/>
                  </a:lnTo>
                  <a:lnTo>
                    <a:pt x="6245" y="10042"/>
                  </a:lnTo>
                  <a:lnTo>
                    <a:pt x="6984" y="10068"/>
                  </a:lnTo>
                  <a:lnTo>
                    <a:pt x="8488" y="10068"/>
                  </a:lnTo>
                  <a:lnTo>
                    <a:pt x="9201" y="10042"/>
                  </a:lnTo>
                  <a:lnTo>
                    <a:pt x="9940" y="9991"/>
                  </a:lnTo>
                  <a:lnTo>
                    <a:pt x="10629" y="9940"/>
                  </a:lnTo>
                  <a:lnTo>
                    <a:pt x="11291" y="9864"/>
                  </a:lnTo>
                  <a:lnTo>
                    <a:pt x="11928" y="9787"/>
                  </a:lnTo>
                  <a:lnTo>
                    <a:pt x="12514" y="9685"/>
                  </a:lnTo>
                  <a:lnTo>
                    <a:pt x="13075" y="9558"/>
                  </a:lnTo>
                  <a:lnTo>
                    <a:pt x="13636" y="9430"/>
                  </a:lnTo>
                  <a:lnTo>
                    <a:pt x="14120" y="9278"/>
                  </a:lnTo>
                  <a:lnTo>
                    <a:pt x="14528" y="9099"/>
                  </a:lnTo>
                  <a:lnTo>
                    <a:pt x="14859" y="8921"/>
                  </a:lnTo>
                  <a:lnTo>
                    <a:pt x="15114" y="8742"/>
                  </a:lnTo>
                  <a:lnTo>
                    <a:pt x="15241" y="8640"/>
                  </a:lnTo>
                  <a:lnTo>
                    <a:pt x="15318" y="8538"/>
                  </a:lnTo>
                  <a:lnTo>
                    <a:pt x="15369" y="8437"/>
                  </a:lnTo>
                  <a:lnTo>
                    <a:pt x="15420" y="8335"/>
                  </a:lnTo>
                  <a:lnTo>
                    <a:pt x="15445" y="8233"/>
                  </a:lnTo>
                  <a:lnTo>
                    <a:pt x="15471" y="8105"/>
                  </a:lnTo>
                  <a:lnTo>
                    <a:pt x="15445" y="7927"/>
                  </a:lnTo>
                  <a:lnTo>
                    <a:pt x="15369" y="7774"/>
                  </a:lnTo>
                  <a:lnTo>
                    <a:pt x="11571" y="154"/>
                  </a:lnTo>
                  <a:lnTo>
                    <a:pt x="11521" y="77"/>
                  </a:lnTo>
                  <a:lnTo>
                    <a:pt x="11419" y="26"/>
                  </a:lnTo>
                  <a:lnTo>
                    <a:pt x="113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8"/>
            <p:cNvSpPr/>
            <p:nvPr/>
          </p:nvSpPr>
          <p:spPr>
            <a:xfrm>
              <a:off x="4797575" y="3320375"/>
              <a:ext cx="214100" cy="262525"/>
            </a:xfrm>
            <a:custGeom>
              <a:avLst/>
              <a:gdLst/>
              <a:ahLst/>
              <a:cxnLst/>
              <a:rect l="l" t="t" r="r" b="b"/>
              <a:pathLst>
                <a:path w="8564" h="10501" extrusionOk="0">
                  <a:moveTo>
                    <a:pt x="5174" y="0"/>
                  </a:moveTo>
                  <a:lnTo>
                    <a:pt x="5098" y="26"/>
                  </a:lnTo>
                  <a:lnTo>
                    <a:pt x="5047" y="77"/>
                  </a:lnTo>
                  <a:lnTo>
                    <a:pt x="4996" y="128"/>
                  </a:lnTo>
                  <a:lnTo>
                    <a:pt x="26" y="10144"/>
                  </a:lnTo>
                  <a:lnTo>
                    <a:pt x="0" y="10246"/>
                  </a:lnTo>
                  <a:lnTo>
                    <a:pt x="0" y="10322"/>
                  </a:lnTo>
                  <a:lnTo>
                    <a:pt x="51" y="10424"/>
                  </a:lnTo>
                  <a:lnTo>
                    <a:pt x="128" y="10475"/>
                  </a:lnTo>
                  <a:lnTo>
                    <a:pt x="255" y="10500"/>
                  </a:lnTo>
                  <a:lnTo>
                    <a:pt x="332" y="10500"/>
                  </a:lnTo>
                  <a:lnTo>
                    <a:pt x="383" y="10475"/>
                  </a:lnTo>
                  <a:lnTo>
                    <a:pt x="434" y="10424"/>
                  </a:lnTo>
                  <a:lnTo>
                    <a:pt x="485" y="10373"/>
                  </a:lnTo>
                  <a:lnTo>
                    <a:pt x="4970" y="1325"/>
                  </a:lnTo>
                  <a:lnTo>
                    <a:pt x="4970" y="1708"/>
                  </a:lnTo>
                  <a:lnTo>
                    <a:pt x="4996" y="1810"/>
                  </a:lnTo>
                  <a:lnTo>
                    <a:pt x="5047" y="1886"/>
                  </a:lnTo>
                  <a:lnTo>
                    <a:pt x="5123" y="1937"/>
                  </a:lnTo>
                  <a:lnTo>
                    <a:pt x="5225" y="1963"/>
                  </a:lnTo>
                  <a:lnTo>
                    <a:pt x="5327" y="1937"/>
                  </a:lnTo>
                  <a:lnTo>
                    <a:pt x="5403" y="1886"/>
                  </a:lnTo>
                  <a:lnTo>
                    <a:pt x="5454" y="1810"/>
                  </a:lnTo>
                  <a:lnTo>
                    <a:pt x="5480" y="1708"/>
                  </a:lnTo>
                  <a:lnTo>
                    <a:pt x="5480" y="1325"/>
                  </a:lnTo>
                  <a:lnTo>
                    <a:pt x="8105" y="6576"/>
                  </a:lnTo>
                  <a:lnTo>
                    <a:pt x="8156" y="6652"/>
                  </a:lnTo>
                  <a:lnTo>
                    <a:pt x="8232" y="6703"/>
                  </a:lnTo>
                  <a:lnTo>
                    <a:pt x="8334" y="6703"/>
                  </a:lnTo>
                  <a:lnTo>
                    <a:pt x="8436" y="6677"/>
                  </a:lnTo>
                  <a:lnTo>
                    <a:pt x="8513" y="6626"/>
                  </a:lnTo>
                  <a:lnTo>
                    <a:pt x="8564" y="6525"/>
                  </a:lnTo>
                  <a:lnTo>
                    <a:pt x="8564" y="6448"/>
                  </a:lnTo>
                  <a:lnTo>
                    <a:pt x="8538" y="6346"/>
                  </a:lnTo>
                  <a:lnTo>
                    <a:pt x="5454" y="128"/>
                  </a:lnTo>
                  <a:lnTo>
                    <a:pt x="5403" y="77"/>
                  </a:lnTo>
                  <a:lnTo>
                    <a:pt x="5353" y="26"/>
                  </a:lnTo>
                  <a:lnTo>
                    <a:pt x="5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8"/>
            <p:cNvSpPr/>
            <p:nvPr/>
          </p:nvSpPr>
          <p:spPr>
            <a:xfrm>
              <a:off x="4921825" y="3441425"/>
              <a:ext cx="12750" cy="22325"/>
            </a:xfrm>
            <a:custGeom>
              <a:avLst/>
              <a:gdLst/>
              <a:ahLst/>
              <a:cxnLst/>
              <a:rect l="l" t="t" r="r" b="b"/>
              <a:pathLst>
                <a:path w="510" h="893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638"/>
                  </a:lnTo>
                  <a:lnTo>
                    <a:pt x="26" y="740"/>
                  </a:lnTo>
                  <a:lnTo>
                    <a:pt x="77" y="816"/>
                  </a:lnTo>
                  <a:lnTo>
                    <a:pt x="153" y="892"/>
                  </a:lnTo>
                  <a:lnTo>
                    <a:pt x="357" y="892"/>
                  </a:lnTo>
                  <a:lnTo>
                    <a:pt x="433" y="816"/>
                  </a:lnTo>
                  <a:lnTo>
                    <a:pt x="484" y="740"/>
                  </a:lnTo>
                  <a:lnTo>
                    <a:pt x="510" y="638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8"/>
            <p:cNvSpPr/>
            <p:nvPr/>
          </p:nvSpPr>
          <p:spPr>
            <a:xfrm>
              <a:off x="4921825" y="3535725"/>
              <a:ext cx="12750" cy="22950"/>
            </a:xfrm>
            <a:custGeom>
              <a:avLst/>
              <a:gdLst/>
              <a:ahLst/>
              <a:cxnLst/>
              <a:rect l="l" t="t" r="r" b="b"/>
              <a:pathLst>
                <a:path w="510" h="918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663"/>
                  </a:lnTo>
                  <a:lnTo>
                    <a:pt x="26" y="765"/>
                  </a:lnTo>
                  <a:lnTo>
                    <a:pt x="77" y="841"/>
                  </a:lnTo>
                  <a:lnTo>
                    <a:pt x="153" y="892"/>
                  </a:lnTo>
                  <a:lnTo>
                    <a:pt x="255" y="918"/>
                  </a:lnTo>
                  <a:lnTo>
                    <a:pt x="357" y="892"/>
                  </a:lnTo>
                  <a:lnTo>
                    <a:pt x="433" y="841"/>
                  </a:lnTo>
                  <a:lnTo>
                    <a:pt x="484" y="765"/>
                  </a:lnTo>
                  <a:lnTo>
                    <a:pt x="510" y="663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8"/>
            <p:cNvSpPr/>
            <p:nvPr/>
          </p:nvSpPr>
          <p:spPr>
            <a:xfrm>
              <a:off x="4921825" y="3472650"/>
              <a:ext cx="12750" cy="22950"/>
            </a:xfrm>
            <a:custGeom>
              <a:avLst/>
              <a:gdLst/>
              <a:ahLst/>
              <a:cxnLst/>
              <a:rect l="l" t="t" r="r" b="b"/>
              <a:pathLst>
                <a:path w="510" h="918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663"/>
                  </a:lnTo>
                  <a:lnTo>
                    <a:pt x="26" y="765"/>
                  </a:lnTo>
                  <a:lnTo>
                    <a:pt x="77" y="841"/>
                  </a:lnTo>
                  <a:lnTo>
                    <a:pt x="153" y="892"/>
                  </a:lnTo>
                  <a:lnTo>
                    <a:pt x="255" y="918"/>
                  </a:lnTo>
                  <a:lnTo>
                    <a:pt x="357" y="892"/>
                  </a:lnTo>
                  <a:lnTo>
                    <a:pt x="433" y="841"/>
                  </a:lnTo>
                  <a:lnTo>
                    <a:pt x="484" y="765"/>
                  </a:lnTo>
                  <a:lnTo>
                    <a:pt x="510" y="663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8"/>
            <p:cNvSpPr/>
            <p:nvPr/>
          </p:nvSpPr>
          <p:spPr>
            <a:xfrm>
              <a:off x="4921825" y="3598800"/>
              <a:ext cx="12750" cy="22325"/>
            </a:xfrm>
            <a:custGeom>
              <a:avLst/>
              <a:gdLst/>
              <a:ahLst/>
              <a:cxnLst/>
              <a:rect l="l" t="t" r="r" b="b"/>
              <a:pathLst>
                <a:path w="510" h="893" extrusionOk="0">
                  <a:moveTo>
                    <a:pt x="255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663"/>
                  </a:lnTo>
                  <a:lnTo>
                    <a:pt x="26" y="740"/>
                  </a:lnTo>
                  <a:lnTo>
                    <a:pt x="77" y="842"/>
                  </a:lnTo>
                  <a:lnTo>
                    <a:pt x="153" y="893"/>
                  </a:lnTo>
                  <a:lnTo>
                    <a:pt x="357" y="893"/>
                  </a:lnTo>
                  <a:lnTo>
                    <a:pt x="433" y="842"/>
                  </a:lnTo>
                  <a:lnTo>
                    <a:pt x="484" y="740"/>
                  </a:lnTo>
                  <a:lnTo>
                    <a:pt x="510" y="663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8"/>
            <p:cNvSpPr/>
            <p:nvPr/>
          </p:nvSpPr>
          <p:spPr>
            <a:xfrm>
              <a:off x="4921825" y="3630025"/>
              <a:ext cx="12750" cy="22950"/>
            </a:xfrm>
            <a:custGeom>
              <a:avLst/>
              <a:gdLst/>
              <a:ahLst/>
              <a:cxnLst/>
              <a:rect l="l" t="t" r="r" b="b"/>
              <a:pathLst>
                <a:path w="510" h="918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663"/>
                  </a:lnTo>
                  <a:lnTo>
                    <a:pt x="26" y="765"/>
                  </a:lnTo>
                  <a:lnTo>
                    <a:pt x="77" y="841"/>
                  </a:lnTo>
                  <a:lnTo>
                    <a:pt x="153" y="892"/>
                  </a:lnTo>
                  <a:lnTo>
                    <a:pt x="255" y="918"/>
                  </a:lnTo>
                  <a:lnTo>
                    <a:pt x="357" y="892"/>
                  </a:lnTo>
                  <a:lnTo>
                    <a:pt x="433" y="841"/>
                  </a:lnTo>
                  <a:lnTo>
                    <a:pt x="484" y="765"/>
                  </a:lnTo>
                  <a:lnTo>
                    <a:pt x="510" y="663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68"/>
            <p:cNvSpPr/>
            <p:nvPr/>
          </p:nvSpPr>
          <p:spPr>
            <a:xfrm>
              <a:off x="4921825" y="3567575"/>
              <a:ext cx="12750" cy="22325"/>
            </a:xfrm>
            <a:custGeom>
              <a:avLst/>
              <a:gdLst/>
              <a:ahLst/>
              <a:cxnLst/>
              <a:rect l="l" t="t" r="r" b="b"/>
              <a:pathLst>
                <a:path w="510" h="893" extrusionOk="0">
                  <a:moveTo>
                    <a:pt x="153" y="1"/>
                  </a:moveTo>
                  <a:lnTo>
                    <a:pt x="77" y="52"/>
                  </a:lnTo>
                  <a:lnTo>
                    <a:pt x="26" y="154"/>
                  </a:lnTo>
                  <a:lnTo>
                    <a:pt x="0" y="230"/>
                  </a:lnTo>
                  <a:lnTo>
                    <a:pt x="0" y="638"/>
                  </a:lnTo>
                  <a:lnTo>
                    <a:pt x="26" y="740"/>
                  </a:lnTo>
                  <a:lnTo>
                    <a:pt x="77" y="816"/>
                  </a:lnTo>
                  <a:lnTo>
                    <a:pt x="153" y="867"/>
                  </a:lnTo>
                  <a:lnTo>
                    <a:pt x="255" y="893"/>
                  </a:lnTo>
                  <a:lnTo>
                    <a:pt x="357" y="867"/>
                  </a:lnTo>
                  <a:lnTo>
                    <a:pt x="433" y="816"/>
                  </a:lnTo>
                  <a:lnTo>
                    <a:pt x="484" y="740"/>
                  </a:lnTo>
                  <a:lnTo>
                    <a:pt x="510" y="638"/>
                  </a:lnTo>
                  <a:lnTo>
                    <a:pt x="510" y="230"/>
                  </a:lnTo>
                  <a:lnTo>
                    <a:pt x="484" y="154"/>
                  </a:lnTo>
                  <a:lnTo>
                    <a:pt x="433" y="5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8"/>
            <p:cNvSpPr/>
            <p:nvPr/>
          </p:nvSpPr>
          <p:spPr>
            <a:xfrm>
              <a:off x="4921825" y="3504500"/>
              <a:ext cx="12750" cy="22325"/>
            </a:xfrm>
            <a:custGeom>
              <a:avLst/>
              <a:gdLst/>
              <a:ahLst/>
              <a:cxnLst/>
              <a:rect l="l" t="t" r="r" b="b"/>
              <a:pathLst>
                <a:path w="510" h="893" extrusionOk="0">
                  <a:moveTo>
                    <a:pt x="153" y="1"/>
                  </a:moveTo>
                  <a:lnTo>
                    <a:pt x="77" y="77"/>
                  </a:lnTo>
                  <a:lnTo>
                    <a:pt x="26" y="154"/>
                  </a:lnTo>
                  <a:lnTo>
                    <a:pt x="0" y="255"/>
                  </a:lnTo>
                  <a:lnTo>
                    <a:pt x="0" y="638"/>
                  </a:lnTo>
                  <a:lnTo>
                    <a:pt x="26" y="740"/>
                  </a:lnTo>
                  <a:lnTo>
                    <a:pt x="77" y="816"/>
                  </a:lnTo>
                  <a:lnTo>
                    <a:pt x="153" y="867"/>
                  </a:lnTo>
                  <a:lnTo>
                    <a:pt x="255" y="893"/>
                  </a:lnTo>
                  <a:lnTo>
                    <a:pt x="357" y="867"/>
                  </a:lnTo>
                  <a:lnTo>
                    <a:pt x="433" y="816"/>
                  </a:lnTo>
                  <a:lnTo>
                    <a:pt x="484" y="740"/>
                  </a:lnTo>
                  <a:lnTo>
                    <a:pt x="510" y="638"/>
                  </a:lnTo>
                  <a:lnTo>
                    <a:pt x="510" y="255"/>
                  </a:lnTo>
                  <a:lnTo>
                    <a:pt x="484" y="154"/>
                  </a:lnTo>
                  <a:lnTo>
                    <a:pt x="433" y="77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8"/>
            <p:cNvSpPr/>
            <p:nvPr/>
          </p:nvSpPr>
          <p:spPr>
            <a:xfrm>
              <a:off x="4921825" y="3378350"/>
              <a:ext cx="12750" cy="22950"/>
            </a:xfrm>
            <a:custGeom>
              <a:avLst/>
              <a:gdLst/>
              <a:ahLst/>
              <a:cxnLst/>
              <a:rect l="l" t="t" r="r" b="b"/>
              <a:pathLst>
                <a:path w="510" h="918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663"/>
                  </a:lnTo>
                  <a:lnTo>
                    <a:pt x="26" y="739"/>
                  </a:lnTo>
                  <a:lnTo>
                    <a:pt x="77" y="841"/>
                  </a:lnTo>
                  <a:lnTo>
                    <a:pt x="153" y="892"/>
                  </a:lnTo>
                  <a:lnTo>
                    <a:pt x="255" y="918"/>
                  </a:lnTo>
                  <a:lnTo>
                    <a:pt x="357" y="892"/>
                  </a:lnTo>
                  <a:lnTo>
                    <a:pt x="433" y="841"/>
                  </a:lnTo>
                  <a:lnTo>
                    <a:pt x="484" y="739"/>
                  </a:lnTo>
                  <a:lnTo>
                    <a:pt x="510" y="663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8"/>
            <p:cNvSpPr/>
            <p:nvPr/>
          </p:nvSpPr>
          <p:spPr>
            <a:xfrm>
              <a:off x="4921825" y="3409575"/>
              <a:ext cx="12750" cy="22950"/>
            </a:xfrm>
            <a:custGeom>
              <a:avLst/>
              <a:gdLst/>
              <a:ahLst/>
              <a:cxnLst/>
              <a:rect l="l" t="t" r="r" b="b"/>
              <a:pathLst>
                <a:path w="510" h="918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663"/>
                  </a:lnTo>
                  <a:lnTo>
                    <a:pt x="26" y="765"/>
                  </a:lnTo>
                  <a:lnTo>
                    <a:pt x="77" y="841"/>
                  </a:lnTo>
                  <a:lnTo>
                    <a:pt x="153" y="892"/>
                  </a:lnTo>
                  <a:lnTo>
                    <a:pt x="255" y="918"/>
                  </a:lnTo>
                  <a:lnTo>
                    <a:pt x="357" y="892"/>
                  </a:lnTo>
                  <a:lnTo>
                    <a:pt x="433" y="841"/>
                  </a:lnTo>
                  <a:lnTo>
                    <a:pt x="484" y="765"/>
                  </a:lnTo>
                  <a:lnTo>
                    <a:pt x="510" y="663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68"/>
            <p:cNvSpPr/>
            <p:nvPr/>
          </p:nvSpPr>
          <p:spPr>
            <a:xfrm>
              <a:off x="4921825" y="3693100"/>
              <a:ext cx="17850" cy="17875"/>
            </a:xfrm>
            <a:custGeom>
              <a:avLst/>
              <a:gdLst/>
              <a:ahLst/>
              <a:cxnLst/>
              <a:rect l="l" t="t" r="r" b="b"/>
              <a:pathLst>
                <a:path w="714" h="715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459"/>
                  </a:lnTo>
                  <a:lnTo>
                    <a:pt x="26" y="561"/>
                  </a:lnTo>
                  <a:lnTo>
                    <a:pt x="77" y="638"/>
                  </a:lnTo>
                  <a:lnTo>
                    <a:pt x="153" y="689"/>
                  </a:lnTo>
                  <a:lnTo>
                    <a:pt x="255" y="714"/>
                  </a:lnTo>
                  <a:lnTo>
                    <a:pt x="459" y="714"/>
                  </a:lnTo>
                  <a:lnTo>
                    <a:pt x="561" y="689"/>
                  </a:lnTo>
                  <a:lnTo>
                    <a:pt x="637" y="638"/>
                  </a:lnTo>
                  <a:lnTo>
                    <a:pt x="688" y="561"/>
                  </a:lnTo>
                  <a:lnTo>
                    <a:pt x="714" y="459"/>
                  </a:lnTo>
                  <a:lnTo>
                    <a:pt x="714" y="383"/>
                  </a:lnTo>
                  <a:lnTo>
                    <a:pt x="663" y="306"/>
                  </a:lnTo>
                  <a:lnTo>
                    <a:pt x="586" y="255"/>
                  </a:lnTo>
                  <a:lnTo>
                    <a:pt x="510" y="204"/>
                  </a:lnTo>
                  <a:lnTo>
                    <a:pt x="484" y="128"/>
                  </a:lnTo>
                  <a:lnTo>
                    <a:pt x="433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68"/>
            <p:cNvSpPr/>
            <p:nvPr/>
          </p:nvSpPr>
          <p:spPr>
            <a:xfrm>
              <a:off x="4979150" y="3698200"/>
              <a:ext cx="22975" cy="12775"/>
            </a:xfrm>
            <a:custGeom>
              <a:avLst/>
              <a:gdLst/>
              <a:ahLst/>
              <a:cxnLst/>
              <a:rect l="l" t="t" r="r" b="b"/>
              <a:pathLst>
                <a:path w="919" h="511" extrusionOk="0">
                  <a:moveTo>
                    <a:pt x="256" y="0"/>
                  </a:moveTo>
                  <a:lnTo>
                    <a:pt x="179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57"/>
                  </a:lnTo>
                  <a:lnTo>
                    <a:pt x="77" y="434"/>
                  </a:lnTo>
                  <a:lnTo>
                    <a:pt x="179" y="485"/>
                  </a:lnTo>
                  <a:lnTo>
                    <a:pt x="256" y="510"/>
                  </a:lnTo>
                  <a:lnTo>
                    <a:pt x="664" y="510"/>
                  </a:lnTo>
                  <a:lnTo>
                    <a:pt x="766" y="485"/>
                  </a:lnTo>
                  <a:lnTo>
                    <a:pt x="842" y="434"/>
                  </a:lnTo>
                  <a:lnTo>
                    <a:pt x="893" y="357"/>
                  </a:lnTo>
                  <a:lnTo>
                    <a:pt x="918" y="255"/>
                  </a:lnTo>
                  <a:lnTo>
                    <a:pt x="893" y="153"/>
                  </a:lnTo>
                  <a:lnTo>
                    <a:pt x="842" y="77"/>
                  </a:lnTo>
                  <a:lnTo>
                    <a:pt x="766" y="26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8"/>
            <p:cNvSpPr/>
            <p:nvPr/>
          </p:nvSpPr>
          <p:spPr>
            <a:xfrm>
              <a:off x="4948575" y="3698200"/>
              <a:ext cx="22325" cy="12775"/>
            </a:xfrm>
            <a:custGeom>
              <a:avLst/>
              <a:gdLst/>
              <a:ahLst/>
              <a:cxnLst/>
              <a:rect l="l" t="t" r="r" b="b"/>
              <a:pathLst>
                <a:path w="893" h="511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1" y="153"/>
                  </a:lnTo>
                  <a:lnTo>
                    <a:pt x="1" y="255"/>
                  </a:lnTo>
                  <a:lnTo>
                    <a:pt x="1" y="357"/>
                  </a:lnTo>
                  <a:lnTo>
                    <a:pt x="77" y="434"/>
                  </a:lnTo>
                  <a:lnTo>
                    <a:pt x="154" y="485"/>
                  </a:lnTo>
                  <a:lnTo>
                    <a:pt x="256" y="510"/>
                  </a:lnTo>
                  <a:lnTo>
                    <a:pt x="638" y="510"/>
                  </a:lnTo>
                  <a:lnTo>
                    <a:pt x="740" y="485"/>
                  </a:lnTo>
                  <a:lnTo>
                    <a:pt x="816" y="434"/>
                  </a:lnTo>
                  <a:lnTo>
                    <a:pt x="867" y="357"/>
                  </a:lnTo>
                  <a:lnTo>
                    <a:pt x="893" y="255"/>
                  </a:lnTo>
                  <a:lnTo>
                    <a:pt x="867" y="153"/>
                  </a:lnTo>
                  <a:lnTo>
                    <a:pt x="816" y="77"/>
                  </a:lnTo>
                  <a:lnTo>
                    <a:pt x="740" y="26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8"/>
            <p:cNvSpPr/>
            <p:nvPr/>
          </p:nvSpPr>
          <p:spPr>
            <a:xfrm>
              <a:off x="5041600" y="3698200"/>
              <a:ext cx="22975" cy="12775"/>
            </a:xfrm>
            <a:custGeom>
              <a:avLst/>
              <a:gdLst/>
              <a:ahLst/>
              <a:cxnLst/>
              <a:rect l="l" t="t" r="r" b="b"/>
              <a:pathLst>
                <a:path w="919" h="511" extrusionOk="0">
                  <a:moveTo>
                    <a:pt x="255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57"/>
                  </a:lnTo>
                  <a:lnTo>
                    <a:pt x="77" y="434"/>
                  </a:lnTo>
                  <a:lnTo>
                    <a:pt x="154" y="485"/>
                  </a:lnTo>
                  <a:lnTo>
                    <a:pt x="255" y="510"/>
                  </a:lnTo>
                  <a:lnTo>
                    <a:pt x="663" y="510"/>
                  </a:lnTo>
                  <a:lnTo>
                    <a:pt x="740" y="485"/>
                  </a:lnTo>
                  <a:lnTo>
                    <a:pt x="842" y="434"/>
                  </a:lnTo>
                  <a:lnTo>
                    <a:pt x="893" y="357"/>
                  </a:lnTo>
                  <a:lnTo>
                    <a:pt x="918" y="255"/>
                  </a:lnTo>
                  <a:lnTo>
                    <a:pt x="893" y="153"/>
                  </a:lnTo>
                  <a:lnTo>
                    <a:pt x="842" y="77"/>
                  </a:lnTo>
                  <a:lnTo>
                    <a:pt x="740" y="26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8"/>
            <p:cNvSpPr/>
            <p:nvPr/>
          </p:nvSpPr>
          <p:spPr>
            <a:xfrm>
              <a:off x="5072825" y="3698200"/>
              <a:ext cx="22325" cy="12775"/>
            </a:xfrm>
            <a:custGeom>
              <a:avLst/>
              <a:gdLst/>
              <a:ahLst/>
              <a:cxnLst/>
              <a:rect l="l" t="t" r="r" b="b"/>
              <a:pathLst>
                <a:path w="893" h="511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26" y="357"/>
                  </a:lnTo>
                  <a:lnTo>
                    <a:pt x="77" y="434"/>
                  </a:lnTo>
                  <a:lnTo>
                    <a:pt x="153" y="485"/>
                  </a:lnTo>
                  <a:lnTo>
                    <a:pt x="255" y="510"/>
                  </a:lnTo>
                  <a:lnTo>
                    <a:pt x="638" y="510"/>
                  </a:lnTo>
                  <a:lnTo>
                    <a:pt x="740" y="485"/>
                  </a:lnTo>
                  <a:lnTo>
                    <a:pt x="816" y="434"/>
                  </a:lnTo>
                  <a:lnTo>
                    <a:pt x="892" y="357"/>
                  </a:lnTo>
                  <a:lnTo>
                    <a:pt x="892" y="255"/>
                  </a:lnTo>
                  <a:lnTo>
                    <a:pt x="892" y="153"/>
                  </a:lnTo>
                  <a:lnTo>
                    <a:pt x="816" y="77"/>
                  </a:lnTo>
                  <a:lnTo>
                    <a:pt x="740" y="26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8"/>
            <p:cNvSpPr/>
            <p:nvPr/>
          </p:nvSpPr>
          <p:spPr>
            <a:xfrm>
              <a:off x="5010375" y="3698200"/>
              <a:ext cx="22975" cy="12775"/>
            </a:xfrm>
            <a:custGeom>
              <a:avLst/>
              <a:gdLst/>
              <a:ahLst/>
              <a:cxnLst/>
              <a:rect l="l" t="t" r="r" b="b"/>
              <a:pathLst>
                <a:path w="919" h="511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57"/>
                  </a:lnTo>
                  <a:lnTo>
                    <a:pt x="77" y="434"/>
                  </a:lnTo>
                  <a:lnTo>
                    <a:pt x="154" y="485"/>
                  </a:lnTo>
                  <a:lnTo>
                    <a:pt x="256" y="510"/>
                  </a:lnTo>
                  <a:lnTo>
                    <a:pt x="663" y="510"/>
                  </a:lnTo>
                  <a:lnTo>
                    <a:pt x="765" y="485"/>
                  </a:lnTo>
                  <a:lnTo>
                    <a:pt x="842" y="434"/>
                  </a:lnTo>
                  <a:lnTo>
                    <a:pt x="893" y="357"/>
                  </a:lnTo>
                  <a:lnTo>
                    <a:pt x="918" y="255"/>
                  </a:lnTo>
                  <a:lnTo>
                    <a:pt x="893" y="153"/>
                  </a:lnTo>
                  <a:lnTo>
                    <a:pt x="842" y="77"/>
                  </a:lnTo>
                  <a:lnTo>
                    <a:pt x="765" y="26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8"/>
            <p:cNvSpPr/>
            <p:nvPr/>
          </p:nvSpPr>
          <p:spPr>
            <a:xfrm>
              <a:off x="4855856" y="3500675"/>
              <a:ext cx="128101" cy="58624"/>
            </a:xfrm>
            <a:custGeom>
              <a:avLst/>
              <a:gdLst/>
              <a:ahLst/>
              <a:cxnLst/>
              <a:rect l="l" t="t" r="r" b="b"/>
              <a:pathLst>
                <a:path w="1530" h="2575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1" y="2319"/>
                  </a:lnTo>
                  <a:lnTo>
                    <a:pt x="26" y="2421"/>
                  </a:lnTo>
                  <a:lnTo>
                    <a:pt x="77" y="2498"/>
                  </a:lnTo>
                  <a:lnTo>
                    <a:pt x="154" y="2549"/>
                  </a:lnTo>
                  <a:lnTo>
                    <a:pt x="256" y="2574"/>
                  </a:lnTo>
                  <a:lnTo>
                    <a:pt x="358" y="2549"/>
                  </a:lnTo>
                  <a:lnTo>
                    <a:pt x="434" y="2498"/>
                  </a:lnTo>
                  <a:lnTo>
                    <a:pt x="485" y="2421"/>
                  </a:lnTo>
                  <a:lnTo>
                    <a:pt x="510" y="2319"/>
                  </a:lnTo>
                  <a:lnTo>
                    <a:pt x="510" y="1555"/>
                  </a:lnTo>
                  <a:lnTo>
                    <a:pt x="944" y="1555"/>
                  </a:lnTo>
                  <a:lnTo>
                    <a:pt x="995" y="1580"/>
                  </a:lnTo>
                  <a:lnTo>
                    <a:pt x="1020" y="1631"/>
                  </a:lnTo>
                  <a:lnTo>
                    <a:pt x="1020" y="2319"/>
                  </a:lnTo>
                  <a:lnTo>
                    <a:pt x="1046" y="2421"/>
                  </a:lnTo>
                  <a:lnTo>
                    <a:pt x="1097" y="2498"/>
                  </a:lnTo>
                  <a:lnTo>
                    <a:pt x="1173" y="2549"/>
                  </a:lnTo>
                  <a:lnTo>
                    <a:pt x="1275" y="2574"/>
                  </a:lnTo>
                  <a:lnTo>
                    <a:pt x="1377" y="2549"/>
                  </a:lnTo>
                  <a:lnTo>
                    <a:pt x="1453" y="2498"/>
                  </a:lnTo>
                  <a:lnTo>
                    <a:pt x="1504" y="2421"/>
                  </a:lnTo>
                  <a:lnTo>
                    <a:pt x="1530" y="2319"/>
                  </a:lnTo>
                  <a:lnTo>
                    <a:pt x="1530" y="1631"/>
                  </a:lnTo>
                  <a:lnTo>
                    <a:pt x="1530" y="1504"/>
                  </a:lnTo>
                  <a:lnTo>
                    <a:pt x="1479" y="1402"/>
                  </a:lnTo>
                  <a:lnTo>
                    <a:pt x="1428" y="1300"/>
                  </a:lnTo>
                  <a:lnTo>
                    <a:pt x="1352" y="1198"/>
                  </a:lnTo>
                  <a:lnTo>
                    <a:pt x="1275" y="1147"/>
                  </a:lnTo>
                  <a:lnTo>
                    <a:pt x="1173" y="1071"/>
                  </a:lnTo>
                  <a:lnTo>
                    <a:pt x="1071" y="1045"/>
                  </a:lnTo>
                  <a:lnTo>
                    <a:pt x="510" y="1045"/>
                  </a:lnTo>
                  <a:lnTo>
                    <a:pt x="510" y="255"/>
                  </a:lnTo>
                  <a:lnTo>
                    <a:pt x="485" y="153"/>
                  </a:lnTo>
                  <a:lnTo>
                    <a:pt x="434" y="77"/>
                  </a:lnTo>
                  <a:lnTo>
                    <a:pt x="358" y="2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68"/>
            <p:cNvSpPr/>
            <p:nvPr/>
          </p:nvSpPr>
          <p:spPr>
            <a:xfrm>
              <a:off x="4968975" y="3626200"/>
              <a:ext cx="38250" cy="55450"/>
            </a:xfrm>
            <a:custGeom>
              <a:avLst/>
              <a:gdLst/>
              <a:ahLst/>
              <a:cxnLst/>
              <a:rect l="l" t="t" r="r" b="b"/>
              <a:pathLst>
                <a:path w="1530" h="2218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1988"/>
                  </a:lnTo>
                  <a:lnTo>
                    <a:pt x="26" y="2065"/>
                  </a:lnTo>
                  <a:lnTo>
                    <a:pt x="77" y="2167"/>
                  </a:lnTo>
                  <a:lnTo>
                    <a:pt x="153" y="2218"/>
                  </a:lnTo>
                  <a:lnTo>
                    <a:pt x="357" y="2218"/>
                  </a:lnTo>
                  <a:lnTo>
                    <a:pt x="433" y="2167"/>
                  </a:lnTo>
                  <a:lnTo>
                    <a:pt x="484" y="2065"/>
                  </a:lnTo>
                  <a:lnTo>
                    <a:pt x="510" y="1988"/>
                  </a:lnTo>
                  <a:lnTo>
                    <a:pt x="510" y="714"/>
                  </a:lnTo>
                  <a:lnTo>
                    <a:pt x="816" y="714"/>
                  </a:lnTo>
                  <a:lnTo>
                    <a:pt x="892" y="740"/>
                  </a:lnTo>
                  <a:lnTo>
                    <a:pt x="969" y="790"/>
                  </a:lnTo>
                  <a:lnTo>
                    <a:pt x="1020" y="867"/>
                  </a:lnTo>
                  <a:lnTo>
                    <a:pt x="1020" y="943"/>
                  </a:lnTo>
                  <a:lnTo>
                    <a:pt x="1045" y="1045"/>
                  </a:lnTo>
                  <a:lnTo>
                    <a:pt x="1096" y="1122"/>
                  </a:lnTo>
                  <a:lnTo>
                    <a:pt x="1173" y="1173"/>
                  </a:lnTo>
                  <a:lnTo>
                    <a:pt x="1275" y="1198"/>
                  </a:lnTo>
                  <a:lnTo>
                    <a:pt x="1376" y="1173"/>
                  </a:lnTo>
                  <a:lnTo>
                    <a:pt x="1453" y="1122"/>
                  </a:lnTo>
                  <a:lnTo>
                    <a:pt x="1529" y="1045"/>
                  </a:lnTo>
                  <a:lnTo>
                    <a:pt x="1529" y="943"/>
                  </a:lnTo>
                  <a:lnTo>
                    <a:pt x="1529" y="790"/>
                  </a:lnTo>
                  <a:lnTo>
                    <a:pt x="1478" y="663"/>
                  </a:lnTo>
                  <a:lnTo>
                    <a:pt x="1402" y="536"/>
                  </a:lnTo>
                  <a:lnTo>
                    <a:pt x="1325" y="434"/>
                  </a:lnTo>
                  <a:lnTo>
                    <a:pt x="1224" y="332"/>
                  </a:lnTo>
                  <a:lnTo>
                    <a:pt x="1096" y="281"/>
                  </a:lnTo>
                  <a:lnTo>
                    <a:pt x="943" y="230"/>
                  </a:lnTo>
                  <a:lnTo>
                    <a:pt x="816" y="204"/>
                  </a:lnTo>
                  <a:lnTo>
                    <a:pt x="510" y="204"/>
                  </a:lnTo>
                  <a:lnTo>
                    <a:pt x="484" y="128"/>
                  </a:lnTo>
                  <a:lnTo>
                    <a:pt x="408" y="77"/>
                  </a:lnTo>
                  <a:lnTo>
                    <a:pt x="357" y="2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" name="Google Shape;1129;p68">
            <a:extLst>
              <a:ext uri="{FF2B5EF4-FFF2-40B4-BE49-F238E27FC236}">
                <a16:creationId xmlns:a16="http://schemas.microsoft.com/office/drawing/2014/main" id="{A4C171DE-A2BE-3E49-75D1-A1162DF4DC15}"/>
              </a:ext>
            </a:extLst>
          </p:cNvPr>
          <p:cNvCxnSpPr>
            <a:cxnSpLocks/>
            <a:stCxn id="1127" idx="3"/>
            <a:endCxn id="1296" idx="1"/>
          </p:cNvCxnSpPr>
          <p:nvPr/>
        </p:nvCxnSpPr>
        <p:spPr>
          <a:xfrm>
            <a:off x="4686136" y="2772379"/>
            <a:ext cx="1916781" cy="62027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129;p68">
            <a:extLst>
              <a:ext uri="{FF2B5EF4-FFF2-40B4-BE49-F238E27FC236}">
                <a16:creationId xmlns:a16="http://schemas.microsoft.com/office/drawing/2014/main" id="{389DCEA6-B79D-F796-2F09-A59A3158560D}"/>
              </a:ext>
            </a:extLst>
          </p:cNvPr>
          <p:cNvCxnSpPr>
            <a:cxnSpLocks/>
            <a:stCxn id="1127" idx="3"/>
            <a:endCxn id="1299" idx="1"/>
          </p:cNvCxnSpPr>
          <p:nvPr/>
        </p:nvCxnSpPr>
        <p:spPr>
          <a:xfrm>
            <a:off x="4686136" y="2772379"/>
            <a:ext cx="1925392" cy="1456629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0" name="Google Shape;1128;p68">
            <a:extLst>
              <a:ext uri="{FF2B5EF4-FFF2-40B4-BE49-F238E27FC236}">
                <a16:creationId xmlns:a16="http://schemas.microsoft.com/office/drawing/2014/main" id="{8D9436C6-9F7B-7D5B-3698-FE2EF687599F}"/>
              </a:ext>
            </a:extLst>
          </p:cNvPr>
          <p:cNvCxnSpPr>
            <a:cxnSpLocks/>
            <a:stCxn id="1127" idx="1"/>
            <a:endCxn id="1290" idx="3"/>
          </p:cNvCxnSpPr>
          <p:nvPr/>
        </p:nvCxnSpPr>
        <p:spPr>
          <a:xfrm rot="10800000">
            <a:off x="2214633" y="1724857"/>
            <a:ext cx="1536052" cy="1047523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1" name="Google Shape;1129;p68">
            <a:extLst>
              <a:ext uri="{FF2B5EF4-FFF2-40B4-BE49-F238E27FC236}">
                <a16:creationId xmlns:a16="http://schemas.microsoft.com/office/drawing/2014/main" id="{1AF71C8C-99CA-FEA0-6A4E-163BB7E13834}"/>
              </a:ext>
            </a:extLst>
          </p:cNvPr>
          <p:cNvCxnSpPr>
            <a:cxnSpLocks/>
            <a:stCxn id="1291" idx="3"/>
            <a:endCxn id="1127" idx="1"/>
          </p:cNvCxnSpPr>
          <p:nvPr/>
        </p:nvCxnSpPr>
        <p:spPr>
          <a:xfrm>
            <a:off x="2217382" y="2513447"/>
            <a:ext cx="1533303" cy="258932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2" name="Google Shape;1129;p68">
            <a:extLst>
              <a:ext uri="{FF2B5EF4-FFF2-40B4-BE49-F238E27FC236}">
                <a16:creationId xmlns:a16="http://schemas.microsoft.com/office/drawing/2014/main" id="{469E03CB-4380-D6EB-EBF0-5C9AEF4C40EC}"/>
              </a:ext>
            </a:extLst>
          </p:cNvPr>
          <p:cNvCxnSpPr>
            <a:cxnSpLocks/>
            <a:stCxn id="1127" idx="1"/>
            <a:endCxn id="1292" idx="3"/>
          </p:cNvCxnSpPr>
          <p:nvPr/>
        </p:nvCxnSpPr>
        <p:spPr>
          <a:xfrm rot="10800000" flipV="1">
            <a:off x="2205497" y="2772379"/>
            <a:ext cx="1545189" cy="56459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9" name="Google Shape;1129;p68">
            <a:extLst>
              <a:ext uri="{FF2B5EF4-FFF2-40B4-BE49-F238E27FC236}">
                <a16:creationId xmlns:a16="http://schemas.microsoft.com/office/drawing/2014/main" id="{9566A678-93F5-C85F-87BA-BDEA7EC729B9}"/>
              </a:ext>
            </a:extLst>
          </p:cNvPr>
          <p:cNvCxnSpPr>
            <a:cxnSpLocks/>
            <a:stCxn id="1293" idx="3"/>
            <a:endCxn id="1127" idx="1"/>
          </p:cNvCxnSpPr>
          <p:nvPr/>
        </p:nvCxnSpPr>
        <p:spPr>
          <a:xfrm flipV="1">
            <a:off x="2209526" y="2772379"/>
            <a:ext cx="1541159" cy="1399252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1" name="Google Shape;1122;p68">
            <a:extLst>
              <a:ext uri="{FF2B5EF4-FFF2-40B4-BE49-F238E27FC236}">
                <a16:creationId xmlns:a16="http://schemas.microsoft.com/office/drawing/2014/main" id="{579E4D81-276E-70D7-5189-D200E7AE1861}"/>
              </a:ext>
            </a:extLst>
          </p:cNvPr>
          <p:cNvSpPr txBox="1"/>
          <p:nvPr/>
        </p:nvSpPr>
        <p:spPr>
          <a:xfrm>
            <a:off x="-76949" y="1699747"/>
            <a:ext cx="1794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49300">
              <a:lnSpc>
                <a:spcPct val="100000"/>
              </a:lnSpc>
            </a:pPr>
            <a:endParaRPr lang="en-US" sz="1600">
              <a:latin typeface="Quicksand" panose="020B0604020202020204" charset="0"/>
              <a:cs typeface="Trebuchet MS"/>
            </a:endParaRPr>
          </a:p>
        </p:txBody>
      </p:sp>
      <p:sp>
        <p:nvSpPr>
          <p:cNvPr id="1242" name="Google Shape;1122;p68">
            <a:extLst>
              <a:ext uri="{FF2B5EF4-FFF2-40B4-BE49-F238E27FC236}">
                <a16:creationId xmlns:a16="http://schemas.microsoft.com/office/drawing/2014/main" id="{33BFD51B-F03C-6CEE-DED2-E48E7532510A}"/>
              </a:ext>
            </a:extLst>
          </p:cNvPr>
          <p:cNvSpPr txBox="1"/>
          <p:nvPr/>
        </p:nvSpPr>
        <p:spPr>
          <a:xfrm>
            <a:off x="835799" y="3579726"/>
            <a:ext cx="1794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8290">
              <a:lnSpc>
                <a:spcPct val="100000"/>
              </a:lnSpc>
            </a:pPr>
            <a:endParaRPr lang="en-US" sz="1600">
              <a:latin typeface="Quicksand" panose="020B0604020202020204" charset="0"/>
              <a:cs typeface="Trebuchet MS"/>
            </a:endParaRPr>
          </a:p>
        </p:txBody>
      </p:sp>
      <p:sp>
        <p:nvSpPr>
          <p:cNvPr id="1243" name="Google Shape;1122;p68">
            <a:extLst>
              <a:ext uri="{FF2B5EF4-FFF2-40B4-BE49-F238E27FC236}">
                <a16:creationId xmlns:a16="http://schemas.microsoft.com/office/drawing/2014/main" id="{D0D1ADA7-2004-1869-1FF7-F9AC3524F040}"/>
              </a:ext>
            </a:extLst>
          </p:cNvPr>
          <p:cNvSpPr txBox="1"/>
          <p:nvPr/>
        </p:nvSpPr>
        <p:spPr>
          <a:xfrm>
            <a:off x="534691" y="4250530"/>
            <a:ext cx="1794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28015">
              <a:lnSpc>
                <a:spcPct val="100000"/>
              </a:lnSpc>
            </a:pPr>
            <a:endParaRPr lang="en-US" sz="1600">
              <a:latin typeface="Quicksand" panose="020B0604020202020204" charset="0"/>
              <a:cs typeface="Trebuchet MS"/>
            </a:endParaRPr>
          </a:p>
        </p:txBody>
      </p:sp>
      <p:sp>
        <p:nvSpPr>
          <p:cNvPr id="1244" name="Google Shape;1122;p68">
            <a:extLst>
              <a:ext uri="{FF2B5EF4-FFF2-40B4-BE49-F238E27FC236}">
                <a16:creationId xmlns:a16="http://schemas.microsoft.com/office/drawing/2014/main" id="{ED7D87C8-0272-1DA9-2F5E-80B8BF20F24F}"/>
              </a:ext>
            </a:extLst>
          </p:cNvPr>
          <p:cNvSpPr txBox="1"/>
          <p:nvPr/>
        </p:nvSpPr>
        <p:spPr>
          <a:xfrm>
            <a:off x="785930" y="3818760"/>
            <a:ext cx="900556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endParaRPr lang="en-US" sz="1600">
              <a:latin typeface="Quicksand" panose="020B0604020202020204" charset="0"/>
              <a:cs typeface="Trebuchet MS"/>
            </a:endParaRPr>
          </a:p>
        </p:txBody>
      </p:sp>
      <p:sp>
        <p:nvSpPr>
          <p:cNvPr id="1290" name="Rectangle 1289">
            <a:extLst>
              <a:ext uri="{FF2B5EF4-FFF2-40B4-BE49-F238E27FC236}">
                <a16:creationId xmlns:a16="http://schemas.microsoft.com/office/drawing/2014/main" id="{F9D5DDDA-6435-BE19-6E52-8F808B485002}"/>
              </a:ext>
            </a:extLst>
          </p:cNvPr>
          <p:cNvSpPr/>
          <p:nvPr/>
        </p:nvSpPr>
        <p:spPr>
          <a:xfrm>
            <a:off x="705599" y="1345659"/>
            <a:ext cx="1509034" cy="758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pc="30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Enhanced Accessibility</a:t>
            </a:r>
            <a:endParaRPr lang="en-US"/>
          </a:p>
        </p:txBody>
      </p:sp>
      <p:sp>
        <p:nvSpPr>
          <p:cNvPr id="1291" name="Rectangle 1290">
            <a:extLst>
              <a:ext uri="{FF2B5EF4-FFF2-40B4-BE49-F238E27FC236}">
                <a16:creationId xmlns:a16="http://schemas.microsoft.com/office/drawing/2014/main" id="{7F5CB030-65DA-EB49-46B8-DA9B0FC60D40}"/>
              </a:ext>
            </a:extLst>
          </p:cNvPr>
          <p:cNvSpPr/>
          <p:nvPr/>
        </p:nvSpPr>
        <p:spPr>
          <a:xfrm>
            <a:off x="708348" y="2151600"/>
            <a:ext cx="1509034" cy="7236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290"/>
            <a:r>
              <a:rPr lang="en-US" b="1" spc="15" dirty="0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Improve User Experience</a:t>
            </a:r>
            <a:endParaRPr lang="en-US" dirty="0"/>
          </a:p>
        </p:txBody>
      </p:sp>
      <p:sp>
        <p:nvSpPr>
          <p:cNvPr id="1292" name="Rectangle 1291">
            <a:extLst>
              <a:ext uri="{FF2B5EF4-FFF2-40B4-BE49-F238E27FC236}">
                <a16:creationId xmlns:a16="http://schemas.microsoft.com/office/drawing/2014/main" id="{FF68E5B8-D241-820A-0A53-896D30136832}"/>
              </a:ext>
            </a:extLst>
          </p:cNvPr>
          <p:cNvSpPr/>
          <p:nvPr/>
        </p:nvSpPr>
        <p:spPr>
          <a:xfrm>
            <a:off x="696462" y="2975126"/>
            <a:ext cx="1509034" cy="7236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Quicksand Medium" panose="020B0604020202020204" charset="0"/>
              </a:rPr>
              <a:t>Efficiency</a:t>
            </a:r>
          </a:p>
        </p:txBody>
      </p:sp>
      <p:sp>
        <p:nvSpPr>
          <p:cNvPr id="1293" name="Rectangle 1292">
            <a:extLst>
              <a:ext uri="{FF2B5EF4-FFF2-40B4-BE49-F238E27FC236}">
                <a16:creationId xmlns:a16="http://schemas.microsoft.com/office/drawing/2014/main" id="{3792C3F7-1C8C-4488-1824-26100124E85B}"/>
              </a:ext>
            </a:extLst>
          </p:cNvPr>
          <p:cNvSpPr/>
          <p:nvPr/>
        </p:nvSpPr>
        <p:spPr>
          <a:xfrm>
            <a:off x="700492" y="3809784"/>
            <a:ext cx="1509034" cy="7236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Quicksand Medium" panose="020B0604020202020204" charset="0"/>
              </a:rPr>
              <a:t>Inclusivity</a:t>
            </a:r>
          </a:p>
        </p:txBody>
      </p:sp>
      <p:sp>
        <p:nvSpPr>
          <p:cNvPr id="1294" name="Rectangle 1293">
            <a:extLst>
              <a:ext uri="{FF2B5EF4-FFF2-40B4-BE49-F238E27FC236}">
                <a16:creationId xmlns:a16="http://schemas.microsoft.com/office/drawing/2014/main" id="{1817C1D7-D824-E823-58DA-344CD7DBB6E1}"/>
              </a:ext>
            </a:extLst>
          </p:cNvPr>
          <p:cNvSpPr/>
          <p:nvPr/>
        </p:nvSpPr>
        <p:spPr>
          <a:xfrm>
            <a:off x="6619384" y="1389005"/>
            <a:ext cx="1509034" cy="7236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290"/>
            <a:r>
              <a:rPr lang="en-US" b="1" spc="15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Advanced Search Capabilities</a:t>
            </a:r>
            <a:endParaRPr lang="en-US"/>
          </a:p>
        </p:txBody>
      </p:sp>
      <p:sp>
        <p:nvSpPr>
          <p:cNvPr id="1295" name="Rectangle 1294">
            <a:extLst>
              <a:ext uri="{FF2B5EF4-FFF2-40B4-BE49-F238E27FC236}">
                <a16:creationId xmlns:a16="http://schemas.microsoft.com/office/drawing/2014/main" id="{AD620F4E-6ED3-3036-EA43-B4242E90EB98}"/>
              </a:ext>
            </a:extLst>
          </p:cNvPr>
          <p:cNvSpPr/>
          <p:nvPr/>
        </p:nvSpPr>
        <p:spPr>
          <a:xfrm>
            <a:off x="6611528" y="2208014"/>
            <a:ext cx="1509034" cy="734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290"/>
            <a:r>
              <a:rPr lang="en-US" b="1" spc="15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Future-Proofing</a:t>
            </a:r>
            <a:endParaRPr lang="en-US"/>
          </a:p>
        </p:txBody>
      </p:sp>
      <p:sp>
        <p:nvSpPr>
          <p:cNvPr id="1296" name="Rectangle 1295">
            <a:extLst>
              <a:ext uri="{FF2B5EF4-FFF2-40B4-BE49-F238E27FC236}">
                <a16:creationId xmlns:a16="http://schemas.microsoft.com/office/drawing/2014/main" id="{BB8FBDA9-EA5D-54D9-869E-B7B3F686801F}"/>
              </a:ext>
            </a:extLst>
          </p:cNvPr>
          <p:cNvSpPr/>
          <p:nvPr/>
        </p:nvSpPr>
        <p:spPr>
          <a:xfrm>
            <a:off x="6602917" y="3030802"/>
            <a:ext cx="1509034" cy="7236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290"/>
            <a:r>
              <a:rPr lang="en-US" b="1" spc="15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Course Discovery</a:t>
            </a:r>
            <a:endParaRPr lang="en-US"/>
          </a:p>
        </p:txBody>
      </p:sp>
      <p:sp>
        <p:nvSpPr>
          <p:cNvPr id="1299" name="Rectangle 1298">
            <a:extLst>
              <a:ext uri="{FF2B5EF4-FFF2-40B4-BE49-F238E27FC236}">
                <a16:creationId xmlns:a16="http://schemas.microsoft.com/office/drawing/2014/main" id="{367F1FB0-62E4-F6B4-466F-A278B0DB4068}"/>
              </a:ext>
            </a:extLst>
          </p:cNvPr>
          <p:cNvSpPr/>
          <p:nvPr/>
        </p:nvSpPr>
        <p:spPr>
          <a:xfrm>
            <a:off x="6611528" y="3849811"/>
            <a:ext cx="1509034" cy="758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pc="30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Reduced Effort for Users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4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" grpId="0" animBg="1"/>
      <p:bldP spid="1291" grpId="0" animBg="1"/>
      <p:bldP spid="1292" grpId="0" animBg="1"/>
      <p:bldP spid="1293" grpId="0" animBg="1"/>
      <p:bldP spid="1294" grpId="0" animBg="1"/>
      <p:bldP spid="1295" grpId="0" animBg="1"/>
      <p:bldP spid="1296" grpId="0" animBg="1"/>
      <p:bldP spid="129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8D5CF133-B1C0-300F-2FC4-4DFFE65E1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>
            <a:extLst>
              <a:ext uri="{FF2B5EF4-FFF2-40B4-BE49-F238E27FC236}">
                <a16:creationId xmlns:a16="http://schemas.microsoft.com/office/drawing/2014/main" id="{BAAF224F-9B71-DEF1-F099-D1361C35F200}"/>
              </a:ext>
            </a:extLst>
          </p:cNvPr>
          <p:cNvSpPr/>
          <p:nvPr/>
        </p:nvSpPr>
        <p:spPr>
          <a:xfrm>
            <a:off x="1216500" y="1116756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>
            <a:extLst>
              <a:ext uri="{FF2B5EF4-FFF2-40B4-BE49-F238E27FC236}">
                <a16:creationId xmlns:a16="http://schemas.microsoft.com/office/drawing/2014/main" id="{8E97F457-F399-DB67-626A-850A1F497212}"/>
              </a:ext>
            </a:extLst>
          </p:cNvPr>
          <p:cNvSpPr/>
          <p:nvPr/>
        </p:nvSpPr>
        <p:spPr>
          <a:xfrm>
            <a:off x="2387830" y="1724770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>
            <a:extLst>
              <a:ext uri="{FF2B5EF4-FFF2-40B4-BE49-F238E27FC236}">
                <a16:creationId xmlns:a16="http://schemas.microsoft.com/office/drawing/2014/main" id="{039A4FCD-1A08-916A-BFAF-C185166D91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41960" y="2309170"/>
            <a:ext cx="4423334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 dirty="0"/>
              <a:t>Algorithms</a:t>
            </a:r>
            <a:endParaRPr lang="en-US" sz="5400" b="0" dirty="0">
              <a:solidFill>
                <a:srgbClr val="000000"/>
              </a:solidFill>
            </a:endParaRPr>
          </a:p>
          <a:p>
            <a:endParaRPr lang="en-US" sz="5400" dirty="0"/>
          </a:p>
        </p:txBody>
      </p:sp>
      <p:sp>
        <p:nvSpPr>
          <p:cNvPr id="375" name="Google Shape;375;p41">
            <a:extLst>
              <a:ext uri="{FF2B5EF4-FFF2-40B4-BE49-F238E27FC236}">
                <a16:creationId xmlns:a16="http://schemas.microsoft.com/office/drawing/2014/main" id="{66D104EB-7B91-AF53-D03B-931B6A32921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73160" y="1851970"/>
            <a:ext cx="95627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691244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/>
          <p:nvPr/>
        </p:nvSpPr>
        <p:spPr>
          <a:xfrm>
            <a:off x="535975" y="160937"/>
            <a:ext cx="8051400" cy="83015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0"/>
          <p:cNvSpPr txBox="1">
            <a:spLocks noGrp="1"/>
          </p:cNvSpPr>
          <p:nvPr>
            <p:ph type="title" idx="4"/>
          </p:nvPr>
        </p:nvSpPr>
        <p:spPr>
          <a:xfrm>
            <a:off x="703359" y="256038"/>
            <a:ext cx="7704000" cy="623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/>
              <a:t>Algorithms</a:t>
            </a:r>
            <a:endParaRPr lang="en-US" sz="3200" b="0" dirty="0">
              <a:solidFill>
                <a:srgbClr val="000000"/>
              </a:solidFill>
            </a:endParaRPr>
          </a:p>
        </p:txBody>
      </p:sp>
      <p:sp>
        <p:nvSpPr>
          <p:cNvPr id="337" name="Google Shape;337;p40"/>
          <p:cNvSpPr/>
          <p:nvPr/>
        </p:nvSpPr>
        <p:spPr>
          <a:xfrm>
            <a:off x="4578434" y="1204523"/>
            <a:ext cx="3996288" cy="3711294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44;p40">
            <a:extLst>
              <a:ext uri="{FF2B5EF4-FFF2-40B4-BE49-F238E27FC236}">
                <a16:creationId xmlns:a16="http://schemas.microsoft.com/office/drawing/2014/main" id="{CB612F47-EB3C-4F8D-7057-FD204805AA46}"/>
              </a:ext>
            </a:extLst>
          </p:cNvPr>
          <p:cNvSpPr txBox="1">
            <a:spLocks/>
          </p:cNvSpPr>
          <p:nvPr/>
        </p:nvSpPr>
        <p:spPr>
          <a:xfrm>
            <a:off x="4686812" y="1225342"/>
            <a:ext cx="3900563" cy="371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133350" indent="0" algn="l">
              <a:lnSpc>
                <a:spcPct val="150000"/>
              </a:lnSpc>
            </a:pPr>
            <a:r>
              <a:rPr lang="en-US" sz="1600" b="1" u="sng" dirty="0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en-US" sz="1400" b="1" u="sng" dirty="0">
                <a:solidFill>
                  <a:schemeClr val="bg1">
                    <a:lumMod val="85000"/>
                  </a:schemeClr>
                </a:solidFill>
              </a:rPr>
              <a:t>Backend</a:t>
            </a:r>
            <a:r>
              <a:rPr lang="en-US" sz="1600" b="1" u="sng" dirty="0">
                <a:solidFill>
                  <a:schemeClr val="bg1">
                    <a:lumMod val="85000"/>
                  </a:schemeClr>
                </a:solidFill>
              </a:rPr>
              <a:t> (Flask - Speech-to-Text):</a:t>
            </a:r>
          </a:p>
          <a:p>
            <a:pPr marL="41910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Utilizes the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AssemblyAI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library for speech recognition.</a:t>
            </a:r>
          </a:p>
          <a:p>
            <a:pPr marL="41910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Receives POST requests to the "/process" endpoint with audio files.</a:t>
            </a:r>
          </a:p>
          <a:p>
            <a:pPr marL="41910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Transcription process is initiated using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AssemblyAI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library.</a:t>
            </a:r>
          </a:p>
          <a:p>
            <a:pPr marL="41910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Resulting transcript is processed.</a:t>
            </a:r>
          </a:p>
          <a:p>
            <a:pPr marL="41910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Returns corrected text to client.</a:t>
            </a:r>
          </a:p>
        </p:txBody>
      </p:sp>
      <p:sp>
        <p:nvSpPr>
          <p:cNvPr id="338" name="Google Shape;338;p40"/>
          <p:cNvSpPr/>
          <p:nvPr/>
        </p:nvSpPr>
        <p:spPr>
          <a:xfrm>
            <a:off x="331873" y="1187597"/>
            <a:ext cx="3996288" cy="3707399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44;p40">
            <a:extLst>
              <a:ext uri="{FF2B5EF4-FFF2-40B4-BE49-F238E27FC236}">
                <a16:creationId xmlns:a16="http://schemas.microsoft.com/office/drawing/2014/main" id="{73EA0774-471D-FE6F-952C-BD62C50AFB7F}"/>
              </a:ext>
            </a:extLst>
          </p:cNvPr>
          <p:cNvSpPr txBox="1">
            <a:spLocks/>
          </p:cNvSpPr>
          <p:nvPr/>
        </p:nvSpPr>
        <p:spPr>
          <a:xfrm>
            <a:off x="460901" y="739054"/>
            <a:ext cx="3996288" cy="4197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15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133350" indent="0" algn="l">
              <a:lnSpc>
                <a:spcPct val="150000"/>
              </a:lnSpc>
            </a:pPr>
            <a:r>
              <a:rPr lang="en-US" sz="1400" b="1" u="sng" dirty="0">
                <a:solidFill>
                  <a:schemeClr val="bg1">
                    <a:lumMod val="85000"/>
                  </a:schemeClr>
                </a:solidFill>
              </a:rPr>
              <a:t>1. Frontend (JavaScript - Speech Recording and Uploading):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Requests microphone access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Records audio using Media Recorder object. 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Audio data captured in chunks and stored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Upon recording stoppage.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Audio file appended to Form Data object and sent via POST request to Flask server at "/process" endpoint.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Upon server response, corrected text displayed in input field.</a:t>
            </a:r>
          </a:p>
        </p:txBody>
      </p:sp>
    </p:spTree>
    <p:extLst>
      <p:ext uri="{BB962C8B-B14F-4D97-AF65-F5344CB8AC3E}">
        <p14:creationId xmlns:p14="http://schemas.microsoft.com/office/powerpoint/2010/main" val="129538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8D5CF133-B1C0-300F-2FC4-4DFFE65E1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>
            <a:extLst>
              <a:ext uri="{FF2B5EF4-FFF2-40B4-BE49-F238E27FC236}">
                <a16:creationId xmlns:a16="http://schemas.microsoft.com/office/drawing/2014/main" id="{BAAF224F-9B71-DEF1-F099-D1361C35F200}"/>
              </a:ext>
            </a:extLst>
          </p:cNvPr>
          <p:cNvSpPr/>
          <p:nvPr/>
        </p:nvSpPr>
        <p:spPr>
          <a:xfrm>
            <a:off x="1216500" y="1116756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>
            <a:extLst>
              <a:ext uri="{FF2B5EF4-FFF2-40B4-BE49-F238E27FC236}">
                <a16:creationId xmlns:a16="http://schemas.microsoft.com/office/drawing/2014/main" id="{8E97F457-F399-DB67-626A-850A1F497212}"/>
              </a:ext>
            </a:extLst>
          </p:cNvPr>
          <p:cNvSpPr/>
          <p:nvPr/>
        </p:nvSpPr>
        <p:spPr>
          <a:xfrm>
            <a:off x="2387830" y="1724770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>
            <a:extLst>
              <a:ext uri="{FF2B5EF4-FFF2-40B4-BE49-F238E27FC236}">
                <a16:creationId xmlns:a16="http://schemas.microsoft.com/office/drawing/2014/main" id="{039A4FCD-1A08-916A-BFAF-C185166D91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41960" y="1977970"/>
            <a:ext cx="4423334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/>
              <a:t>Integration</a:t>
            </a:r>
          </a:p>
        </p:txBody>
      </p:sp>
      <p:sp>
        <p:nvSpPr>
          <p:cNvPr id="375" name="Google Shape;375;p41">
            <a:extLst>
              <a:ext uri="{FF2B5EF4-FFF2-40B4-BE49-F238E27FC236}">
                <a16:creationId xmlns:a16="http://schemas.microsoft.com/office/drawing/2014/main" id="{66D104EB-7B91-AF53-D03B-931B6A32921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73160" y="1851970"/>
            <a:ext cx="95627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8674002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>
          <a:extLst>
            <a:ext uri="{FF2B5EF4-FFF2-40B4-BE49-F238E27FC236}">
              <a16:creationId xmlns:a16="http://schemas.microsoft.com/office/drawing/2014/main" id="{6E2EFD25-7391-A488-163B-B3FA1589B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6">
            <a:extLst>
              <a:ext uri="{FF2B5EF4-FFF2-40B4-BE49-F238E27FC236}">
                <a16:creationId xmlns:a16="http://schemas.microsoft.com/office/drawing/2014/main" id="{ACDC5DEE-D48B-BD0F-073B-19ACB3C205CC}"/>
              </a:ext>
            </a:extLst>
          </p:cNvPr>
          <p:cNvSpPr/>
          <p:nvPr/>
        </p:nvSpPr>
        <p:spPr>
          <a:xfrm>
            <a:off x="372140" y="192077"/>
            <a:ext cx="8421458" cy="694661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56">
            <a:extLst>
              <a:ext uri="{FF2B5EF4-FFF2-40B4-BE49-F238E27FC236}">
                <a16:creationId xmlns:a16="http://schemas.microsoft.com/office/drawing/2014/main" id="{FADD8748-2D84-B16B-294B-E7E0CFD90D6A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86" y="312128"/>
            <a:ext cx="8885174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 b="0">
                <a:latin typeface="Dosis Bold"/>
              </a:rPr>
              <a:t>Integration with Course Recommendation System</a:t>
            </a:r>
            <a:endParaRPr lang="en-US">
              <a:latin typeface="Dosis Bold"/>
            </a:endParaRPr>
          </a:p>
        </p:txBody>
      </p:sp>
      <p:sp>
        <p:nvSpPr>
          <p:cNvPr id="11" name="Google Shape;670;p56">
            <a:extLst>
              <a:ext uri="{FF2B5EF4-FFF2-40B4-BE49-F238E27FC236}">
                <a16:creationId xmlns:a16="http://schemas.microsoft.com/office/drawing/2014/main" id="{C1B14307-D382-E533-5365-F17BD5A1E69E}"/>
              </a:ext>
            </a:extLst>
          </p:cNvPr>
          <p:cNvSpPr/>
          <p:nvPr/>
        </p:nvSpPr>
        <p:spPr>
          <a:xfrm>
            <a:off x="3396438" y="3141667"/>
            <a:ext cx="2094269" cy="121911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65" algn="ctr">
              <a:lnSpc>
                <a:spcPct val="150000"/>
              </a:lnSpc>
              <a:buSzPct val="94444"/>
              <a:tabLst>
                <a:tab pos="252729" algn="l"/>
              </a:tabLst>
            </a:pPr>
            <a:endParaRPr lang="en-US" sz="2000" b="1">
              <a:solidFill>
                <a:schemeClr val="bg1"/>
              </a:solidFill>
              <a:latin typeface="Quicksand Medium" panose="020B0604020202020204" charset="0"/>
            </a:endParaRPr>
          </a:p>
          <a:p>
            <a:pPr marL="12065" algn="ctr">
              <a:lnSpc>
                <a:spcPct val="150000"/>
              </a:lnSpc>
              <a:tabLst>
                <a:tab pos="252729" algn="l"/>
              </a:tabLst>
            </a:pPr>
            <a:r>
              <a:rPr lang="en-US" sz="2000" b="1">
                <a:solidFill>
                  <a:schemeClr val="bg1"/>
                </a:solidFill>
                <a:latin typeface="Quicksand Medium"/>
              </a:rPr>
              <a:t>Text Input</a:t>
            </a:r>
            <a:endParaRPr lang="en-US" b="1">
              <a:solidFill>
                <a:schemeClr val="bg1"/>
              </a:solidFill>
              <a:latin typeface="Quicksand Medium"/>
            </a:endParaRPr>
          </a:p>
          <a:p>
            <a:pPr marL="12065">
              <a:lnSpc>
                <a:spcPct val="150000"/>
              </a:lnSpc>
              <a:buSzPct val="94444"/>
              <a:tabLst>
                <a:tab pos="252729" algn="l"/>
              </a:tabLst>
            </a:pPr>
            <a:endParaRPr lang="en-US" sz="2000" b="1" spc="65">
              <a:solidFill>
                <a:srgbClr val="FFFFFF"/>
              </a:solidFill>
              <a:latin typeface="Quicksand Medium" panose="020B0604020202020204" charset="0"/>
              <a:cs typeface="Trebuchet MS"/>
            </a:endParaRPr>
          </a:p>
        </p:txBody>
      </p:sp>
      <p:sp>
        <p:nvSpPr>
          <p:cNvPr id="12" name="Google Shape;670;p56">
            <a:extLst>
              <a:ext uri="{FF2B5EF4-FFF2-40B4-BE49-F238E27FC236}">
                <a16:creationId xmlns:a16="http://schemas.microsoft.com/office/drawing/2014/main" id="{54D195F1-8CA8-1AE8-EB38-CB95737561AE}"/>
              </a:ext>
            </a:extLst>
          </p:cNvPr>
          <p:cNvSpPr/>
          <p:nvPr/>
        </p:nvSpPr>
        <p:spPr>
          <a:xfrm>
            <a:off x="5490707" y="1531127"/>
            <a:ext cx="2041451" cy="121911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Quicksand Medium"/>
              </a:rPr>
              <a:t>Speech Recognition</a:t>
            </a:r>
            <a:endParaRPr lang="en-US" b="1">
              <a:solidFill>
                <a:schemeClr val="bg1"/>
              </a:solidFill>
              <a:latin typeface="Quicksand Medium"/>
            </a:endParaRPr>
          </a:p>
        </p:txBody>
      </p:sp>
      <p:sp>
        <p:nvSpPr>
          <p:cNvPr id="15" name="Google Shape;670;p56">
            <a:extLst>
              <a:ext uri="{FF2B5EF4-FFF2-40B4-BE49-F238E27FC236}">
                <a16:creationId xmlns:a16="http://schemas.microsoft.com/office/drawing/2014/main" id="{92CC2B97-DA4C-4FC8-7779-70246EA5E2C9}"/>
              </a:ext>
            </a:extLst>
          </p:cNvPr>
          <p:cNvSpPr/>
          <p:nvPr/>
        </p:nvSpPr>
        <p:spPr>
          <a:xfrm>
            <a:off x="1354987" y="1531127"/>
            <a:ext cx="2041451" cy="121911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Quicksand Medium"/>
              </a:rPr>
              <a:t>User Interaction</a:t>
            </a:r>
            <a:endParaRPr lang="en-US" b="1">
              <a:solidFill>
                <a:schemeClr val="bg1"/>
              </a:solidFill>
              <a:latin typeface="Quicksand Medium"/>
            </a:endParaRPr>
          </a:p>
        </p:txBody>
      </p:sp>
      <p:grpSp>
        <p:nvGrpSpPr>
          <p:cNvPr id="710" name="Google Shape;1644;p71">
            <a:extLst>
              <a:ext uri="{FF2B5EF4-FFF2-40B4-BE49-F238E27FC236}">
                <a16:creationId xmlns:a16="http://schemas.microsoft.com/office/drawing/2014/main" id="{70C13280-97C5-4D9D-FEA1-F09E5BA418F5}"/>
              </a:ext>
            </a:extLst>
          </p:cNvPr>
          <p:cNvGrpSpPr/>
          <p:nvPr/>
        </p:nvGrpSpPr>
        <p:grpSpPr>
          <a:xfrm>
            <a:off x="7900681" y="4256762"/>
            <a:ext cx="953100" cy="694661"/>
            <a:chOff x="6202500" y="4011050"/>
            <a:chExt cx="433925" cy="433900"/>
          </a:xfrm>
        </p:grpSpPr>
        <p:sp>
          <p:nvSpPr>
            <p:cNvPr id="711" name="Google Shape;1645;p71">
              <a:extLst>
                <a:ext uri="{FF2B5EF4-FFF2-40B4-BE49-F238E27FC236}">
                  <a16:creationId xmlns:a16="http://schemas.microsoft.com/office/drawing/2014/main" id="{01758B9A-4E50-DCAE-F236-C0FA5EFED61C}"/>
                </a:ext>
              </a:extLst>
            </p:cNvPr>
            <p:cNvSpPr/>
            <p:nvPr/>
          </p:nvSpPr>
          <p:spPr>
            <a:xfrm>
              <a:off x="6202500" y="4011050"/>
              <a:ext cx="433925" cy="433900"/>
            </a:xfrm>
            <a:custGeom>
              <a:avLst/>
              <a:gdLst/>
              <a:ahLst/>
              <a:cxnLst/>
              <a:rect l="l" t="t" r="r" b="b"/>
              <a:pathLst>
                <a:path w="17357" h="17356" extrusionOk="0">
                  <a:moveTo>
                    <a:pt x="6703" y="9761"/>
                  </a:moveTo>
                  <a:lnTo>
                    <a:pt x="6703" y="16846"/>
                  </a:lnTo>
                  <a:lnTo>
                    <a:pt x="5709" y="16846"/>
                  </a:lnTo>
                  <a:lnTo>
                    <a:pt x="5709" y="9761"/>
                  </a:lnTo>
                  <a:close/>
                  <a:moveTo>
                    <a:pt x="12743" y="8028"/>
                  </a:moveTo>
                  <a:lnTo>
                    <a:pt x="12743" y="16846"/>
                  </a:lnTo>
                  <a:lnTo>
                    <a:pt x="11724" y="16846"/>
                  </a:lnTo>
                  <a:lnTo>
                    <a:pt x="11724" y="8028"/>
                  </a:lnTo>
                  <a:close/>
                  <a:moveTo>
                    <a:pt x="255" y="0"/>
                  </a:moveTo>
                  <a:lnTo>
                    <a:pt x="153" y="25"/>
                  </a:lnTo>
                  <a:lnTo>
                    <a:pt x="77" y="76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17101"/>
                  </a:lnTo>
                  <a:lnTo>
                    <a:pt x="26" y="17203"/>
                  </a:lnTo>
                  <a:lnTo>
                    <a:pt x="77" y="17280"/>
                  </a:lnTo>
                  <a:lnTo>
                    <a:pt x="153" y="17331"/>
                  </a:lnTo>
                  <a:lnTo>
                    <a:pt x="255" y="17356"/>
                  </a:lnTo>
                  <a:lnTo>
                    <a:pt x="17101" y="17356"/>
                  </a:lnTo>
                  <a:lnTo>
                    <a:pt x="17203" y="17331"/>
                  </a:lnTo>
                  <a:lnTo>
                    <a:pt x="17280" y="17280"/>
                  </a:lnTo>
                  <a:lnTo>
                    <a:pt x="17331" y="17203"/>
                  </a:lnTo>
                  <a:lnTo>
                    <a:pt x="17356" y="17101"/>
                  </a:lnTo>
                  <a:lnTo>
                    <a:pt x="17331" y="16999"/>
                  </a:lnTo>
                  <a:lnTo>
                    <a:pt x="17280" y="16923"/>
                  </a:lnTo>
                  <a:lnTo>
                    <a:pt x="17203" y="16846"/>
                  </a:lnTo>
                  <a:lnTo>
                    <a:pt x="16260" y="16846"/>
                  </a:lnTo>
                  <a:lnTo>
                    <a:pt x="16260" y="9583"/>
                  </a:lnTo>
                  <a:lnTo>
                    <a:pt x="16235" y="9481"/>
                  </a:lnTo>
                  <a:lnTo>
                    <a:pt x="16184" y="9404"/>
                  </a:lnTo>
                  <a:lnTo>
                    <a:pt x="16107" y="9353"/>
                  </a:lnTo>
                  <a:lnTo>
                    <a:pt x="16006" y="9328"/>
                  </a:lnTo>
                  <a:lnTo>
                    <a:pt x="15904" y="9353"/>
                  </a:lnTo>
                  <a:lnTo>
                    <a:pt x="15827" y="9404"/>
                  </a:lnTo>
                  <a:lnTo>
                    <a:pt x="15751" y="9481"/>
                  </a:lnTo>
                  <a:lnTo>
                    <a:pt x="15751" y="9583"/>
                  </a:lnTo>
                  <a:lnTo>
                    <a:pt x="15751" y="16846"/>
                  </a:lnTo>
                  <a:lnTo>
                    <a:pt x="14757" y="16846"/>
                  </a:lnTo>
                  <a:lnTo>
                    <a:pt x="14757" y="5989"/>
                  </a:lnTo>
                  <a:lnTo>
                    <a:pt x="15751" y="5989"/>
                  </a:lnTo>
                  <a:lnTo>
                    <a:pt x="15751" y="8385"/>
                  </a:lnTo>
                  <a:lnTo>
                    <a:pt x="15751" y="8487"/>
                  </a:lnTo>
                  <a:lnTo>
                    <a:pt x="15827" y="8563"/>
                  </a:lnTo>
                  <a:lnTo>
                    <a:pt x="15904" y="8614"/>
                  </a:lnTo>
                  <a:lnTo>
                    <a:pt x="16006" y="8640"/>
                  </a:lnTo>
                  <a:lnTo>
                    <a:pt x="16107" y="8614"/>
                  </a:lnTo>
                  <a:lnTo>
                    <a:pt x="16184" y="8563"/>
                  </a:lnTo>
                  <a:lnTo>
                    <a:pt x="16235" y="8487"/>
                  </a:lnTo>
                  <a:lnTo>
                    <a:pt x="16260" y="8385"/>
                  </a:lnTo>
                  <a:lnTo>
                    <a:pt x="16260" y="5734"/>
                  </a:lnTo>
                  <a:lnTo>
                    <a:pt x="16235" y="5632"/>
                  </a:lnTo>
                  <a:lnTo>
                    <a:pt x="16184" y="5556"/>
                  </a:lnTo>
                  <a:lnTo>
                    <a:pt x="16107" y="5505"/>
                  </a:lnTo>
                  <a:lnTo>
                    <a:pt x="16006" y="5480"/>
                  </a:lnTo>
                  <a:lnTo>
                    <a:pt x="14502" y="5480"/>
                  </a:lnTo>
                  <a:lnTo>
                    <a:pt x="14400" y="5505"/>
                  </a:lnTo>
                  <a:lnTo>
                    <a:pt x="14323" y="5556"/>
                  </a:lnTo>
                  <a:lnTo>
                    <a:pt x="14247" y="5632"/>
                  </a:lnTo>
                  <a:lnTo>
                    <a:pt x="14247" y="5734"/>
                  </a:lnTo>
                  <a:lnTo>
                    <a:pt x="14247" y="16846"/>
                  </a:lnTo>
                  <a:lnTo>
                    <a:pt x="13253" y="16846"/>
                  </a:lnTo>
                  <a:lnTo>
                    <a:pt x="13253" y="7773"/>
                  </a:lnTo>
                  <a:lnTo>
                    <a:pt x="13228" y="7697"/>
                  </a:lnTo>
                  <a:lnTo>
                    <a:pt x="13177" y="7595"/>
                  </a:lnTo>
                  <a:lnTo>
                    <a:pt x="13075" y="7544"/>
                  </a:lnTo>
                  <a:lnTo>
                    <a:pt x="11393" y="7544"/>
                  </a:lnTo>
                  <a:lnTo>
                    <a:pt x="11291" y="7595"/>
                  </a:lnTo>
                  <a:lnTo>
                    <a:pt x="11240" y="7697"/>
                  </a:lnTo>
                  <a:lnTo>
                    <a:pt x="11240" y="7773"/>
                  </a:lnTo>
                  <a:lnTo>
                    <a:pt x="11240" y="16846"/>
                  </a:lnTo>
                  <a:lnTo>
                    <a:pt x="10220" y="16846"/>
                  </a:lnTo>
                  <a:lnTo>
                    <a:pt x="10220" y="13457"/>
                  </a:lnTo>
                  <a:lnTo>
                    <a:pt x="10220" y="13355"/>
                  </a:lnTo>
                  <a:lnTo>
                    <a:pt x="10144" y="13253"/>
                  </a:lnTo>
                  <a:lnTo>
                    <a:pt x="10067" y="13202"/>
                  </a:lnTo>
                  <a:lnTo>
                    <a:pt x="9889" y="13202"/>
                  </a:lnTo>
                  <a:lnTo>
                    <a:pt x="9787" y="13253"/>
                  </a:lnTo>
                  <a:lnTo>
                    <a:pt x="9736" y="13355"/>
                  </a:lnTo>
                  <a:lnTo>
                    <a:pt x="9710" y="13457"/>
                  </a:lnTo>
                  <a:lnTo>
                    <a:pt x="9710" y="16846"/>
                  </a:lnTo>
                  <a:lnTo>
                    <a:pt x="8717" y="16846"/>
                  </a:lnTo>
                  <a:lnTo>
                    <a:pt x="8717" y="10908"/>
                  </a:lnTo>
                  <a:lnTo>
                    <a:pt x="9710" y="10908"/>
                  </a:lnTo>
                  <a:lnTo>
                    <a:pt x="9710" y="12259"/>
                  </a:lnTo>
                  <a:lnTo>
                    <a:pt x="9736" y="12335"/>
                  </a:lnTo>
                  <a:lnTo>
                    <a:pt x="9787" y="12437"/>
                  </a:lnTo>
                  <a:lnTo>
                    <a:pt x="9889" y="12488"/>
                  </a:lnTo>
                  <a:lnTo>
                    <a:pt x="9965" y="12514"/>
                  </a:lnTo>
                  <a:lnTo>
                    <a:pt x="10067" y="12488"/>
                  </a:lnTo>
                  <a:lnTo>
                    <a:pt x="10144" y="12437"/>
                  </a:lnTo>
                  <a:lnTo>
                    <a:pt x="10220" y="12335"/>
                  </a:lnTo>
                  <a:lnTo>
                    <a:pt x="10220" y="12259"/>
                  </a:lnTo>
                  <a:lnTo>
                    <a:pt x="10220" y="10653"/>
                  </a:lnTo>
                  <a:lnTo>
                    <a:pt x="10220" y="10551"/>
                  </a:lnTo>
                  <a:lnTo>
                    <a:pt x="10144" y="10475"/>
                  </a:lnTo>
                  <a:lnTo>
                    <a:pt x="10067" y="10424"/>
                  </a:lnTo>
                  <a:lnTo>
                    <a:pt x="9965" y="10398"/>
                  </a:lnTo>
                  <a:lnTo>
                    <a:pt x="8462" y="10398"/>
                  </a:lnTo>
                  <a:lnTo>
                    <a:pt x="8360" y="10424"/>
                  </a:lnTo>
                  <a:lnTo>
                    <a:pt x="8283" y="10475"/>
                  </a:lnTo>
                  <a:lnTo>
                    <a:pt x="8232" y="10551"/>
                  </a:lnTo>
                  <a:lnTo>
                    <a:pt x="8207" y="10653"/>
                  </a:lnTo>
                  <a:lnTo>
                    <a:pt x="8207" y="16846"/>
                  </a:lnTo>
                  <a:lnTo>
                    <a:pt x="7213" y="16846"/>
                  </a:lnTo>
                  <a:lnTo>
                    <a:pt x="7213" y="9506"/>
                  </a:lnTo>
                  <a:lnTo>
                    <a:pt x="7187" y="9404"/>
                  </a:lnTo>
                  <a:lnTo>
                    <a:pt x="7136" y="9328"/>
                  </a:lnTo>
                  <a:lnTo>
                    <a:pt x="7060" y="9251"/>
                  </a:lnTo>
                  <a:lnTo>
                    <a:pt x="5352" y="9251"/>
                  </a:lnTo>
                  <a:lnTo>
                    <a:pt x="5276" y="9328"/>
                  </a:lnTo>
                  <a:lnTo>
                    <a:pt x="5225" y="9404"/>
                  </a:lnTo>
                  <a:lnTo>
                    <a:pt x="5199" y="9506"/>
                  </a:lnTo>
                  <a:lnTo>
                    <a:pt x="5199" y="16846"/>
                  </a:lnTo>
                  <a:lnTo>
                    <a:pt x="4205" y="16846"/>
                  </a:lnTo>
                  <a:lnTo>
                    <a:pt x="4205" y="15317"/>
                  </a:lnTo>
                  <a:lnTo>
                    <a:pt x="4180" y="15215"/>
                  </a:lnTo>
                  <a:lnTo>
                    <a:pt x="4129" y="15139"/>
                  </a:lnTo>
                  <a:lnTo>
                    <a:pt x="4053" y="15088"/>
                  </a:lnTo>
                  <a:lnTo>
                    <a:pt x="3951" y="15062"/>
                  </a:lnTo>
                  <a:lnTo>
                    <a:pt x="3849" y="15088"/>
                  </a:lnTo>
                  <a:lnTo>
                    <a:pt x="3772" y="15139"/>
                  </a:lnTo>
                  <a:lnTo>
                    <a:pt x="3721" y="15215"/>
                  </a:lnTo>
                  <a:lnTo>
                    <a:pt x="3696" y="15317"/>
                  </a:lnTo>
                  <a:lnTo>
                    <a:pt x="3696" y="16846"/>
                  </a:lnTo>
                  <a:lnTo>
                    <a:pt x="2702" y="16846"/>
                  </a:lnTo>
                  <a:lnTo>
                    <a:pt x="2702" y="13227"/>
                  </a:lnTo>
                  <a:lnTo>
                    <a:pt x="3696" y="13227"/>
                  </a:lnTo>
                  <a:lnTo>
                    <a:pt x="3696" y="14119"/>
                  </a:lnTo>
                  <a:lnTo>
                    <a:pt x="3721" y="14221"/>
                  </a:lnTo>
                  <a:lnTo>
                    <a:pt x="3772" y="14298"/>
                  </a:lnTo>
                  <a:lnTo>
                    <a:pt x="3849" y="14349"/>
                  </a:lnTo>
                  <a:lnTo>
                    <a:pt x="3951" y="14374"/>
                  </a:lnTo>
                  <a:lnTo>
                    <a:pt x="4053" y="14349"/>
                  </a:lnTo>
                  <a:lnTo>
                    <a:pt x="4129" y="14298"/>
                  </a:lnTo>
                  <a:lnTo>
                    <a:pt x="4180" y="14221"/>
                  </a:lnTo>
                  <a:lnTo>
                    <a:pt x="4205" y="14119"/>
                  </a:lnTo>
                  <a:lnTo>
                    <a:pt x="4205" y="12998"/>
                  </a:lnTo>
                  <a:lnTo>
                    <a:pt x="4180" y="12896"/>
                  </a:lnTo>
                  <a:lnTo>
                    <a:pt x="4129" y="12794"/>
                  </a:lnTo>
                  <a:lnTo>
                    <a:pt x="4053" y="12743"/>
                  </a:lnTo>
                  <a:lnTo>
                    <a:pt x="2345" y="12743"/>
                  </a:lnTo>
                  <a:lnTo>
                    <a:pt x="2269" y="12794"/>
                  </a:lnTo>
                  <a:lnTo>
                    <a:pt x="2218" y="12896"/>
                  </a:lnTo>
                  <a:lnTo>
                    <a:pt x="2192" y="12998"/>
                  </a:lnTo>
                  <a:lnTo>
                    <a:pt x="2192" y="16846"/>
                  </a:lnTo>
                  <a:lnTo>
                    <a:pt x="510" y="16846"/>
                  </a:lnTo>
                  <a:lnTo>
                    <a:pt x="510" y="15164"/>
                  </a:lnTo>
                  <a:lnTo>
                    <a:pt x="943" y="15164"/>
                  </a:lnTo>
                  <a:lnTo>
                    <a:pt x="1045" y="15139"/>
                  </a:lnTo>
                  <a:lnTo>
                    <a:pt x="1122" y="15088"/>
                  </a:lnTo>
                  <a:lnTo>
                    <a:pt x="1173" y="15011"/>
                  </a:lnTo>
                  <a:lnTo>
                    <a:pt x="1198" y="14909"/>
                  </a:lnTo>
                  <a:lnTo>
                    <a:pt x="1173" y="14807"/>
                  </a:lnTo>
                  <a:lnTo>
                    <a:pt x="1122" y="14731"/>
                  </a:lnTo>
                  <a:lnTo>
                    <a:pt x="1045" y="14680"/>
                  </a:lnTo>
                  <a:lnTo>
                    <a:pt x="943" y="14654"/>
                  </a:lnTo>
                  <a:lnTo>
                    <a:pt x="510" y="14654"/>
                  </a:lnTo>
                  <a:lnTo>
                    <a:pt x="510" y="13661"/>
                  </a:lnTo>
                  <a:lnTo>
                    <a:pt x="943" y="13661"/>
                  </a:lnTo>
                  <a:lnTo>
                    <a:pt x="1045" y="13635"/>
                  </a:lnTo>
                  <a:lnTo>
                    <a:pt x="1122" y="13584"/>
                  </a:lnTo>
                  <a:lnTo>
                    <a:pt x="1173" y="13508"/>
                  </a:lnTo>
                  <a:lnTo>
                    <a:pt x="1198" y="13406"/>
                  </a:lnTo>
                  <a:lnTo>
                    <a:pt x="1173" y="13304"/>
                  </a:lnTo>
                  <a:lnTo>
                    <a:pt x="1122" y="13227"/>
                  </a:lnTo>
                  <a:lnTo>
                    <a:pt x="1045" y="13151"/>
                  </a:lnTo>
                  <a:lnTo>
                    <a:pt x="510" y="13151"/>
                  </a:lnTo>
                  <a:lnTo>
                    <a:pt x="510" y="12157"/>
                  </a:lnTo>
                  <a:lnTo>
                    <a:pt x="943" y="12157"/>
                  </a:lnTo>
                  <a:lnTo>
                    <a:pt x="1045" y="12131"/>
                  </a:lnTo>
                  <a:lnTo>
                    <a:pt x="1122" y="12080"/>
                  </a:lnTo>
                  <a:lnTo>
                    <a:pt x="1173" y="11978"/>
                  </a:lnTo>
                  <a:lnTo>
                    <a:pt x="1198" y="11902"/>
                  </a:lnTo>
                  <a:lnTo>
                    <a:pt x="1173" y="11800"/>
                  </a:lnTo>
                  <a:lnTo>
                    <a:pt x="1122" y="11724"/>
                  </a:lnTo>
                  <a:lnTo>
                    <a:pt x="1045" y="11647"/>
                  </a:lnTo>
                  <a:lnTo>
                    <a:pt x="510" y="11647"/>
                  </a:lnTo>
                  <a:lnTo>
                    <a:pt x="510" y="10628"/>
                  </a:lnTo>
                  <a:lnTo>
                    <a:pt x="1045" y="10628"/>
                  </a:lnTo>
                  <a:lnTo>
                    <a:pt x="1122" y="10577"/>
                  </a:lnTo>
                  <a:lnTo>
                    <a:pt x="1173" y="10475"/>
                  </a:lnTo>
                  <a:lnTo>
                    <a:pt x="1198" y="10398"/>
                  </a:lnTo>
                  <a:lnTo>
                    <a:pt x="1173" y="10296"/>
                  </a:lnTo>
                  <a:lnTo>
                    <a:pt x="1122" y="10194"/>
                  </a:lnTo>
                  <a:lnTo>
                    <a:pt x="1045" y="10143"/>
                  </a:lnTo>
                  <a:lnTo>
                    <a:pt x="510" y="10143"/>
                  </a:lnTo>
                  <a:lnTo>
                    <a:pt x="510" y="9124"/>
                  </a:lnTo>
                  <a:lnTo>
                    <a:pt x="1045" y="9124"/>
                  </a:lnTo>
                  <a:lnTo>
                    <a:pt x="1122" y="9048"/>
                  </a:lnTo>
                  <a:lnTo>
                    <a:pt x="1173" y="8971"/>
                  </a:lnTo>
                  <a:lnTo>
                    <a:pt x="1198" y="8869"/>
                  </a:lnTo>
                  <a:lnTo>
                    <a:pt x="1173" y="8793"/>
                  </a:lnTo>
                  <a:lnTo>
                    <a:pt x="1122" y="8691"/>
                  </a:lnTo>
                  <a:lnTo>
                    <a:pt x="1045" y="8640"/>
                  </a:lnTo>
                  <a:lnTo>
                    <a:pt x="943" y="8614"/>
                  </a:lnTo>
                  <a:lnTo>
                    <a:pt x="510" y="8614"/>
                  </a:lnTo>
                  <a:lnTo>
                    <a:pt x="510" y="7620"/>
                  </a:lnTo>
                  <a:lnTo>
                    <a:pt x="1045" y="7620"/>
                  </a:lnTo>
                  <a:lnTo>
                    <a:pt x="1122" y="7544"/>
                  </a:lnTo>
                  <a:lnTo>
                    <a:pt x="1173" y="7467"/>
                  </a:lnTo>
                  <a:lnTo>
                    <a:pt x="1198" y="7365"/>
                  </a:lnTo>
                  <a:lnTo>
                    <a:pt x="1173" y="7264"/>
                  </a:lnTo>
                  <a:lnTo>
                    <a:pt x="1122" y="7187"/>
                  </a:lnTo>
                  <a:lnTo>
                    <a:pt x="1045" y="7136"/>
                  </a:lnTo>
                  <a:lnTo>
                    <a:pt x="943" y="7111"/>
                  </a:lnTo>
                  <a:lnTo>
                    <a:pt x="510" y="7111"/>
                  </a:lnTo>
                  <a:lnTo>
                    <a:pt x="510" y="6117"/>
                  </a:lnTo>
                  <a:lnTo>
                    <a:pt x="943" y="6117"/>
                  </a:lnTo>
                  <a:lnTo>
                    <a:pt x="1045" y="6091"/>
                  </a:lnTo>
                  <a:lnTo>
                    <a:pt x="1122" y="6040"/>
                  </a:lnTo>
                  <a:lnTo>
                    <a:pt x="1173" y="5964"/>
                  </a:lnTo>
                  <a:lnTo>
                    <a:pt x="1198" y="5862"/>
                  </a:lnTo>
                  <a:lnTo>
                    <a:pt x="1173" y="5760"/>
                  </a:lnTo>
                  <a:lnTo>
                    <a:pt x="1122" y="5683"/>
                  </a:lnTo>
                  <a:lnTo>
                    <a:pt x="1045" y="5632"/>
                  </a:lnTo>
                  <a:lnTo>
                    <a:pt x="943" y="5607"/>
                  </a:lnTo>
                  <a:lnTo>
                    <a:pt x="510" y="5607"/>
                  </a:lnTo>
                  <a:lnTo>
                    <a:pt x="510" y="4613"/>
                  </a:lnTo>
                  <a:lnTo>
                    <a:pt x="943" y="4613"/>
                  </a:lnTo>
                  <a:lnTo>
                    <a:pt x="1045" y="4587"/>
                  </a:lnTo>
                  <a:lnTo>
                    <a:pt x="1122" y="4537"/>
                  </a:lnTo>
                  <a:lnTo>
                    <a:pt x="1173" y="4460"/>
                  </a:lnTo>
                  <a:lnTo>
                    <a:pt x="1198" y="4358"/>
                  </a:lnTo>
                  <a:lnTo>
                    <a:pt x="1173" y="4256"/>
                  </a:lnTo>
                  <a:lnTo>
                    <a:pt x="1122" y="4180"/>
                  </a:lnTo>
                  <a:lnTo>
                    <a:pt x="1045" y="4129"/>
                  </a:lnTo>
                  <a:lnTo>
                    <a:pt x="943" y="4103"/>
                  </a:lnTo>
                  <a:lnTo>
                    <a:pt x="510" y="4103"/>
                  </a:lnTo>
                  <a:lnTo>
                    <a:pt x="510" y="3109"/>
                  </a:lnTo>
                  <a:lnTo>
                    <a:pt x="943" y="3109"/>
                  </a:lnTo>
                  <a:lnTo>
                    <a:pt x="1045" y="3084"/>
                  </a:lnTo>
                  <a:lnTo>
                    <a:pt x="1122" y="3033"/>
                  </a:lnTo>
                  <a:lnTo>
                    <a:pt x="1173" y="2956"/>
                  </a:lnTo>
                  <a:lnTo>
                    <a:pt x="1198" y="2854"/>
                  </a:lnTo>
                  <a:lnTo>
                    <a:pt x="1173" y="2752"/>
                  </a:lnTo>
                  <a:lnTo>
                    <a:pt x="1122" y="2676"/>
                  </a:lnTo>
                  <a:lnTo>
                    <a:pt x="1045" y="2625"/>
                  </a:lnTo>
                  <a:lnTo>
                    <a:pt x="943" y="2600"/>
                  </a:lnTo>
                  <a:lnTo>
                    <a:pt x="510" y="2600"/>
                  </a:lnTo>
                  <a:lnTo>
                    <a:pt x="510" y="1606"/>
                  </a:lnTo>
                  <a:lnTo>
                    <a:pt x="943" y="1606"/>
                  </a:lnTo>
                  <a:lnTo>
                    <a:pt x="1045" y="1580"/>
                  </a:lnTo>
                  <a:lnTo>
                    <a:pt x="1122" y="1529"/>
                  </a:lnTo>
                  <a:lnTo>
                    <a:pt x="1173" y="1453"/>
                  </a:lnTo>
                  <a:lnTo>
                    <a:pt x="1198" y="1351"/>
                  </a:lnTo>
                  <a:lnTo>
                    <a:pt x="1173" y="1249"/>
                  </a:lnTo>
                  <a:lnTo>
                    <a:pt x="1122" y="1172"/>
                  </a:lnTo>
                  <a:lnTo>
                    <a:pt x="1045" y="1121"/>
                  </a:lnTo>
                  <a:lnTo>
                    <a:pt x="943" y="1096"/>
                  </a:lnTo>
                  <a:lnTo>
                    <a:pt x="510" y="1096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4" y="76"/>
                  </a:lnTo>
                  <a:lnTo>
                    <a:pt x="357" y="25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646;p71">
              <a:extLst>
                <a:ext uri="{FF2B5EF4-FFF2-40B4-BE49-F238E27FC236}">
                  <a16:creationId xmlns:a16="http://schemas.microsoft.com/office/drawing/2014/main" id="{0CA21081-8D07-6810-5984-B4B35675D49F}"/>
                </a:ext>
              </a:extLst>
            </p:cNvPr>
            <p:cNvSpPr/>
            <p:nvPr/>
          </p:nvSpPr>
          <p:spPr>
            <a:xfrm>
              <a:off x="6257300" y="4076025"/>
              <a:ext cx="351725" cy="238950"/>
            </a:xfrm>
            <a:custGeom>
              <a:avLst/>
              <a:gdLst/>
              <a:ahLst/>
              <a:cxnLst/>
              <a:rect l="l" t="t" r="r" b="b"/>
              <a:pathLst>
                <a:path w="14069" h="9558" extrusionOk="0">
                  <a:moveTo>
                    <a:pt x="13049" y="510"/>
                  </a:moveTo>
                  <a:lnTo>
                    <a:pt x="13151" y="536"/>
                  </a:lnTo>
                  <a:lnTo>
                    <a:pt x="13253" y="561"/>
                  </a:lnTo>
                  <a:lnTo>
                    <a:pt x="13329" y="587"/>
                  </a:lnTo>
                  <a:lnTo>
                    <a:pt x="13406" y="663"/>
                  </a:lnTo>
                  <a:lnTo>
                    <a:pt x="13457" y="740"/>
                  </a:lnTo>
                  <a:lnTo>
                    <a:pt x="13508" y="816"/>
                  </a:lnTo>
                  <a:lnTo>
                    <a:pt x="13533" y="918"/>
                  </a:lnTo>
                  <a:lnTo>
                    <a:pt x="13559" y="1020"/>
                  </a:lnTo>
                  <a:lnTo>
                    <a:pt x="13533" y="1122"/>
                  </a:lnTo>
                  <a:lnTo>
                    <a:pt x="13508" y="1198"/>
                  </a:lnTo>
                  <a:lnTo>
                    <a:pt x="13457" y="1300"/>
                  </a:lnTo>
                  <a:lnTo>
                    <a:pt x="13406" y="1377"/>
                  </a:lnTo>
                  <a:lnTo>
                    <a:pt x="13329" y="1428"/>
                  </a:lnTo>
                  <a:lnTo>
                    <a:pt x="13253" y="1479"/>
                  </a:lnTo>
                  <a:lnTo>
                    <a:pt x="13151" y="1504"/>
                  </a:lnTo>
                  <a:lnTo>
                    <a:pt x="12947" y="1504"/>
                  </a:lnTo>
                  <a:lnTo>
                    <a:pt x="12871" y="1479"/>
                  </a:lnTo>
                  <a:lnTo>
                    <a:pt x="12769" y="1428"/>
                  </a:lnTo>
                  <a:lnTo>
                    <a:pt x="12692" y="1377"/>
                  </a:lnTo>
                  <a:lnTo>
                    <a:pt x="12641" y="1300"/>
                  </a:lnTo>
                  <a:lnTo>
                    <a:pt x="12590" y="1198"/>
                  </a:lnTo>
                  <a:lnTo>
                    <a:pt x="12565" y="1122"/>
                  </a:lnTo>
                  <a:lnTo>
                    <a:pt x="12565" y="1020"/>
                  </a:lnTo>
                  <a:lnTo>
                    <a:pt x="12565" y="918"/>
                  </a:lnTo>
                  <a:lnTo>
                    <a:pt x="12590" y="816"/>
                  </a:lnTo>
                  <a:lnTo>
                    <a:pt x="12641" y="740"/>
                  </a:lnTo>
                  <a:lnTo>
                    <a:pt x="12692" y="663"/>
                  </a:lnTo>
                  <a:lnTo>
                    <a:pt x="12769" y="587"/>
                  </a:lnTo>
                  <a:lnTo>
                    <a:pt x="12871" y="561"/>
                  </a:lnTo>
                  <a:lnTo>
                    <a:pt x="12947" y="536"/>
                  </a:lnTo>
                  <a:lnTo>
                    <a:pt x="13049" y="510"/>
                  </a:lnTo>
                  <a:close/>
                  <a:moveTo>
                    <a:pt x="10042" y="1632"/>
                  </a:moveTo>
                  <a:lnTo>
                    <a:pt x="10144" y="1657"/>
                  </a:lnTo>
                  <a:lnTo>
                    <a:pt x="10245" y="1683"/>
                  </a:lnTo>
                  <a:lnTo>
                    <a:pt x="10322" y="1734"/>
                  </a:lnTo>
                  <a:lnTo>
                    <a:pt x="10398" y="1785"/>
                  </a:lnTo>
                  <a:lnTo>
                    <a:pt x="10449" y="1861"/>
                  </a:lnTo>
                  <a:lnTo>
                    <a:pt x="10500" y="1938"/>
                  </a:lnTo>
                  <a:lnTo>
                    <a:pt x="10526" y="2039"/>
                  </a:lnTo>
                  <a:lnTo>
                    <a:pt x="10551" y="2141"/>
                  </a:lnTo>
                  <a:lnTo>
                    <a:pt x="10526" y="2243"/>
                  </a:lnTo>
                  <a:lnTo>
                    <a:pt x="10500" y="2345"/>
                  </a:lnTo>
                  <a:lnTo>
                    <a:pt x="10449" y="2422"/>
                  </a:lnTo>
                  <a:lnTo>
                    <a:pt x="10398" y="2498"/>
                  </a:lnTo>
                  <a:lnTo>
                    <a:pt x="10322" y="2549"/>
                  </a:lnTo>
                  <a:lnTo>
                    <a:pt x="10245" y="2600"/>
                  </a:lnTo>
                  <a:lnTo>
                    <a:pt x="10144" y="2626"/>
                  </a:lnTo>
                  <a:lnTo>
                    <a:pt x="10042" y="2651"/>
                  </a:lnTo>
                  <a:lnTo>
                    <a:pt x="9940" y="2626"/>
                  </a:lnTo>
                  <a:lnTo>
                    <a:pt x="9838" y="2600"/>
                  </a:lnTo>
                  <a:lnTo>
                    <a:pt x="9761" y="2549"/>
                  </a:lnTo>
                  <a:lnTo>
                    <a:pt x="9685" y="2498"/>
                  </a:lnTo>
                  <a:lnTo>
                    <a:pt x="9634" y="2422"/>
                  </a:lnTo>
                  <a:lnTo>
                    <a:pt x="9583" y="2345"/>
                  </a:lnTo>
                  <a:lnTo>
                    <a:pt x="9557" y="2243"/>
                  </a:lnTo>
                  <a:lnTo>
                    <a:pt x="9532" y="2141"/>
                  </a:lnTo>
                  <a:lnTo>
                    <a:pt x="9557" y="2039"/>
                  </a:lnTo>
                  <a:lnTo>
                    <a:pt x="9583" y="1938"/>
                  </a:lnTo>
                  <a:lnTo>
                    <a:pt x="9634" y="1861"/>
                  </a:lnTo>
                  <a:lnTo>
                    <a:pt x="9685" y="1785"/>
                  </a:lnTo>
                  <a:lnTo>
                    <a:pt x="9761" y="1734"/>
                  </a:lnTo>
                  <a:lnTo>
                    <a:pt x="9838" y="1683"/>
                  </a:lnTo>
                  <a:lnTo>
                    <a:pt x="9940" y="1657"/>
                  </a:lnTo>
                  <a:lnTo>
                    <a:pt x="10042" y="1632"/>
                  </a:lnTo>
                  <a:close/>
                  <a:moveTo>
                    <a:pt x="4129" y="3365"/>
                  </a:moveTo>
                  <a:lnTo>
                    <a:pt x="4205" y="3390"/>
                  </a:lnTo>
                  <a:lnTo>
                    <a:pt x="4307" y="3441"/>
                  </a:lnTo>
                  <a:lnTo>
                    <a:pt x="4384" y="3492"/>
                  </a:lnTo>
                  <a:lnTo>
                    <a:pt x="4435" y="3569"/>
                  </a:lnTo>
                  <a:lnTo>
                    <a:pt x="4486" y="3671"/>
                  </a:lnTo>
                  <a:lnTo>
                    <a:pt x="4511" y="3747"/>
                  </a:lnTo>
                  <a:lnTo>
                    <a:pt x="4511" y="3849"/>
                  </a:lnTo>
                  <a:lnTo>
                    <a:pt x="4511" y="3951"/>
                  </a:lnTo>
                  <a:lnTo>
                    <a:pt x="4486" y="4053"/>
                  </a:lnTo>
                  <a:lnTo>
                    <a:pt x="4435" y="4129"/>
                  </a:lnTo>
                  <a:lnTo>
                    <a:pt x="4384" y="4206"/>
                  </a:lnTo>
                  <a:lnTo>
                    <a:pt x="4307" y="4257"/>
                  </a:lnTo>
                  <a:lnTo>
                    <a:pt x="4205" y="4308"/>
                  </a:lnTo>
                  <a:lnTo>
                    <a:pt x="4129" y="4333"/>
                  </a:lnTo>
                  <a:lnTo>
                    <a:pt x="4027" y="4359"/>
                  </a:lnTo>
                  <a:lnTo>
                    <a:pt x="3925" y="4333"/>
                  </a:lnTo>
                  <a:lnTo>
                    <a:pt x="3823" y="4308"/>
                  </a:lnTo>
                  <a:lnTo>
                    <a:pt x="3747" y="4257"/>
                  </a:lnTo>
                  <a:lnTo>
                    <a:pt x="3670" y="4206"/>
                  </a:lnTo>
                  <a:lnTo>
                    <a:pt x="3619" y="4129"/>
                  </a:lnTo>
                  <a:lnTo>
                    <a:pt x="3568" y="4053"/>
                  </a:lnTo>
                  <a:lnTo>
                    <a:pt x="3543" y="3951"/>
                  </a:lnTo>
                  <a:lnTo>
                    <a:pt x="3517" y="3849"/>
                  </a:lnTo>
                  <a:lnTo>
                    <a:pt x="3543" y="3747"/>
                  </a:lnTo>
                  <a:lnTo>
                    <a:pt x="3568" y="3671"/>
                  </a:lnTo>
                  <a:lnTo>
                    <a:pt x="3619" y="3569"/>
                  </a:lnTo>
                  <a:lnTo>
                    <a:pt x="3670" y="3492"/>
                  </a:lnTo>
                  <a:lnTo>
                    <a:pt x="3747" y="3441"/>
                  </a:lnTo>
                  <a:lnTo>
                    <a:pt x="3823" y="3390"/>
                  </a:lnTo>
                  <a:lnTo>
                    <a:pt x="3925" y="3365"/>
                  </a:lnTo>
                  <a:close/>
                  <a:moveTo>
                    <a:pt x="7136" y="5658"/>
                  </a:moveTo>
                  <a:lnTo>
                    <a:pt x="7213" y="5684"/>
                  </a:lnTo>
                  <a:lnTo>
                    <a:pt x="7315" y="5735"/>
                  </a:lnTo>
                  <a:lnTo>
                    <a:pt x="7391" y="5786"/>
                  </a:lnTo>
                  <a:lnTo>
                    <a:pt x="7442" y="5862"/>
                  </a:lnTo>
                  <a:lnTo>
                    <a:pt x="7493" y="5939"/>
                  </a:lnTo>
                  <a:lnTo>
                    <a:pt x="7518" y="6041"/>
                  </a:lnTo>
                  <a:lnTo>
                    <a:pt x="7518" y="6143"/>
                  </a:lnTo>
                  <a:lnTo>
                    <a:pt x="7518" y="6245"/>
                  </a:lnTo>
                  <a:lnTo>
                    <a:pt x="7493" y="6347"/>
                  </a:lnTo>
                  <a:lnTo>
                    <a:pt x="7442" y="6423"/>
                  </a:lnTo>
                  <a:lnTo>
                    <a:pt x="7391" y="6500"/>
                  </a:lnTo>
                  <a:lnTo>
                    <a:pt x="7315" y="6550"/>
                  </a:lnTo>
                  <a:lnTo>
                    <a:pt x="7213" y="6601"/>
                  </a:lnTo>
                  <a:lnTo>
                    <a:pt x="7136" y="6627"/>
                  </a:lnTo>
                  <a:lnTo>
                    <a:pt x="7034" y="6652"/>
                  </a:lnTo>
                  <a:lnTo>
                    <a:pt x="6932" y="6627"/>
                  </a:lnTo>
                  <a:lnTo>
                    <a:pt x="6830" y="6601"/>
                  </a:lnTo>
                  <a:lnTo>
                    <a:pt x="6754" y="6550"/>
                  </a:lnTo>
                  <a:lnTo>
                    <a:pt x="6677" y="6500"/>
                  </a:lnTo>
                  <a:lnTo>
                    <a:pt x="6626" y="6423"/>
                  </a:lnTo>
                  <a:lnTo>
                    <a:pt x="6575" y="6347"/>
                  </a:lnTo>
                  <a:lnTo>
                    <a:pt x="6550" y="6245"/>
                  </a:lnTo>
                  <a:lnTo>
                    <a:pt x="6525" y="6143"/>
                  </a:lnTo>
                  <a:lnTo>
                    <a:pt x="6550" y="6041"/>
                  </a:lnTo>
                  <a:lnTo>
                    <a:pt x="6575" y="5939"/>
                  </a:lnTo>
                  <a:lnTo>
                    <a:pt x="6626" y="5862"/>
                  </a:lnTo>
                  <a:lnTo>
                    <a:pt x="6677" y="5786"/>
                  </a:lnTo>
                  <a:lnTo>
                    <a:pt x="6754" y="5735"/>
                  </a:lnTo>
                  <a:lnTo>
                    <a:pt x="6830" y="5684"/>
                  </a:lnTo>
                  <a:lnTo>
                    <a:pt x="6932" y="5658"/>
                  </a:lnTo>
                  <a:close/>
                  <a:moveTo>
                    <a:pt x="1020" y="8029"/>
                  </a:moveTo>
                  <a:lnTo>
                    <a:pt x="1121" y="8054"/>
                  </a:lnTo>
                  <a:lnTo>
                    <a:pt x="1198" y="8080"/>
                  </a:lnTo>
                  <a:lnTo>
                    <a:pt x="1300" y="8131"/>
                  </a:lnTo>
                  <a:lnTo>
                    <a:pt x="1351" y="8182"/>
                  </a:lnTo>
                  <a:lnTo>
                    <a:pt x="1427" y="8258"/>
                  </a:lnTo>
                  <a:lnTo>
                    <a:pt x="1478" y="8335"/>
                  </a:lnTo>
                  <a:lnTo>
                    <a:pt x="1504" y="8436"/>
                  </a:lnTo>
                  <a:lnTo>
                    <a:pt x="1504" y="8538"/>
                  </a:lnTo>
                  <a:lnTo>
                    <a:pt x="1504" y="8640"/>
                  </a:lnTo>
                  <a:lnTo>
                    <a:pt x="1478" y="8742"/>
                  </a:lnTo>
                  <a:lnTo>
                    <a:pt x="1427" y="8819"/>
                  </a:lnTo>
                  <a:lnTo>
                    <a:pt x="1351" y="8895"/>
                  </a:lnTo>
                  <a:lnTo>
                    <a:pt x="1300" y="8946"/>
                  </a:lnTo>
                  <a:lnTo>
                    <a:pt x="1198" y="8997"/>
                  </a:lnTo>
                  <a:lnTo>
                    <a:pt x="1121" y="9023"/>
                  </a:lnTo>
                  <a:lnTo>
                    <a:pt x="1020" y="9048"/>
                  </a:lnTo>
                  <a:lnTo>
                    <a:pt x="918" y="9023"/>
                  </a:lnTo>
                  <a:lnTo>
                    <a:pt x="816" y="8997"/>
                  </a:lnTo>
                  <a:lnTo>
                    <a:pt x="739" y="8946"/>
                  </a:lnTo>
                  <a:lnTo>
                    <a:pt x="663" y="8895"/>
                  </a:lnTo>
                  <a:lnTo>
                    <a:pt x="586" y="8819"/>
                  </a:lnTo>
                  <a:lnTo>
                    <a:pt x="561" y="8742"/>
                  </a:lnTo>
                  <a:lnTo>
                    <a:pt x="510" y="8640"/>
                  </a:lnTo>
                  <a:lnTo>
                    <a:pt x="510" y="8538"/>
                  </a:lnTo>
                  <a:lnTo>
                    <a:pt x="510" y="8436"/>
                  </a:lnTo>
                  <a:lnTo>
                    <a:pt x="561" y="8335"/>
                  </a:lnTo>
                  <a:lnTo>
                    <a:pt x="586" y="8258"/>
                  </a:lnTo>
                  <a:lnTo>
                    <a:pt x="663" y="8182"/>
                  </a:lnTo>
                  <a:lnTo>
                    <a:pt x="739" y="8131"/>
                  </a:lnTo>
                  <a:lnTo>
                    <a:pt x="816" y="8080"/>
                  </a:lnTo>
                  <a:lnTo>
                    <a:pt x="918" y="8054"/>
                  </a:lnTo>
                  <a:lnTo>
                    <a:pt x="1020" y="8029"/>
                  </a:lnTo>
                  <a:close/>
                  <a:moveTo>
                    <a:pt x="13049" y="1"/>
                  </a:moveTo>
                  <a:lnTo>
                    <a:pt x="12845" y="26"/>
                  </a:lnTo>
                  <a:lnTo>
                    <a:pt x="12667" y="77"/>
                  </a:lnTo>
                  <a:lnTo>
                    <a:pt x="12488" y="179"/>
                  </a:lnTo>
                  <a:lnTo>
                    <a:pt x="12335" y="306"/>
                  </a:lnTo>
                  <a:lnTo>
                    <a:pt x="12208" y="459"/>
                  </a:lnTo>
                  <a:lnTo>
                    <a:pt x="12131" y="612"/>
                  </a:lnTo>
                  <a:lnTo>
                    <a:pt x="12055" y="816"/>
                  </a:lnTo>
                  <a:lnTo>
                    <a:pt x="12055" y="1020"/>
                  </a:lnTo>
                  <a:lnTo>
                    <a:pt x="12055" y="1122"/>
                  </a:lnTo>
                  <a:lnTo>
                    <a:pt x="10857" y="1555"/>
                  </a:lnTo>
                  <a:lnTo>
                    <a:pt x="10704" y="1377"/>
                  </a:lnTo>
                  <a:lnTo>
                    <a:pt x="10500" y="1249"/>
                  </a:lnTo>
                  <a:lnTo>
                    <a:pt x="10296" y="1173"/>
                  </a:lnTo>
                  <a:lnTo>
                    <a:pt x="10169" y="1147"/>
                  </a:lnTo>
                  <a:lnTo>
                    <a:pt x="10042" y="1122"/>
                  </a:lnTo>
                  <a:lnTo>
                    <a:pt x="9838" y="1147"/>
                  </a:lnTo>
                  <a:lnTo>
                    <a:pt x="9659" y="1224"/>
                  </a:lnTo>
                  <a:lnTo>
                    <a:pt x="9481" y="1300"/>
                  </a:lnTo>
                  <a:lnTo>
                    <a:pt x="9328" y="1428"/>
                  </a:lnTo>
                  <a:lnTo>
                    <a:pt x="9201" y="1581"/>
                  </a:lnTo>
                  <a:lnTo>
                    <a:pt x="9124" y="1759"/>
                  </a:lnTo>
                  <a:lnTo>
                    <a:pt x="9048" y="1938"/>
                  </a:lnTo>
                  <a:lnTo>
                    <a:pt x="9048" y="2141"/>
                  </a:lnTo>
                  <a:lnTo>
                    <a:pt x="9048" y="2320"/>
                  </a:lnTo>
                  <a:lnTo>
                    <a:pt x="9099" y="2473"/>
                  </a:lnTo>
                  <a:lnTo>
                    <a:pt x="9150" y="2626"/>
                  </a:lnTo>
                  <a:lnTo>
                    <a:pt x="9252" y="2779"/>
                  </a:lnTo>
                  <a:lnTo>
                    <a:pt x="7417" y="5225"/>
                  </a:lnTo>
                  <a:lnTo>
                    <a:pt x="7238" y="5149"/>
                  </a:lnTo>
                  <a:lnTo>
                    <a:pt x="6856" y="5149"/>
                  </a:lnTo>
                  <a:lnTo>
                    <a:pt x="6703" y="5200"/>
                  </a:lnTo>
                  <a:lnTo>
                    <a:pt x="6550" y="5251"/>
                  </a:lnTo>
                  <a:lnTo>
                    <a:pt x="6423" y="5353"/>
                  </a:lnTo>
                  <a:lnTo>
                    <a:pt x="4944" y="4231"/>
                  </a:lnTo>
                  <a:lnTo>
                    <a:pt x="4995" y="4053"/>
                  </a:lnTo>
                  <a:lnTo>
                    <a:pt x="5021" y="3849"/>
                  </a:lnTo>
                  <a:lnTo>
                    <a:pt x="4995" y="3645"/>
                  </a:lnTo>
                  <a:lnTo>
                    <a:pt x="4944" y="3467"/>
                  </a:lnTo>
                  <a:lnTo>
                    <a:pt x="4842" y="3288"/>
                  </a:lnTo>
                  <a:lnTo>
                    <a:pt x="4740" y="3135"/>
                  </a:lnTo>
                  <a:lnTo>
                    <a:pt x="4588" y="3008"/>
                  </a:lnTo>
                  <a:lnTo>
                    <a:pt x="4409" y="2931"/>
                  </a:lnTo>
                  <a:lnTo>
                    <a:pt x="4231" y="2855"/>
                  </a:lnTo>
                  <a:lnTo>
                    <a:pt x="3823" y="2855"/>
                  </a:lnTo>
                  <a:lnTo>
                    <a:pt x="3619" y="2931"/>
                  </a:lnTo>
                  <a:lnTo>
                    <a:pt x="3466" y="3008"/>
                  </a:lnTo>
                  <a:lnTo>
                    <a:pt x="3313" y="3135"/>
                  </a:lnTo>
                  <a:lnTo>
                    <a:pt x="3186" y="3288"/>
                  </a:lnTo>
                  <a:lnTo>
                    <a:pt x="3084" y="3467"/>
                  </a:lnTo>
                  <a:lnTo>
                    <a:pt x="3033" y="3645"/>
                  </a:lnTo>
                  <a:lnTo>
                    <a:pt x="3007" y="3849"/>
                  </a:lnTo>
                  <a:lnTo>
                    <a:pt x="3033" y="4053"/>
                  </a:lnTo>
                  <a:lnTo>
                    <a:pt x="3084" y="4231"/>
                  </a:lnTo>
                  <a:lnTo>
                    <a:pt x="3160" y="4384"/>
                  </a:lnTo>
                  <a:lnTo>
                    <a:pt x="3288" y="4537"/>
                  </a:lnTo>
                  <a:lnTo>
                    <a:pt x="1325" y="7570"/>
                  </a:lnTo>
                  <a:lnTo>
                    <a:pt x="1172" y="7544"/>
                  </a:lnTo>
                  <a:lnTo>
                    <a:pt x="816" y="7544"/>
                  </a:lnTo>
                  <a:lnTo>
                    <a:pt x="612" y="7621"/>
                  </a:lnTo>
                  <a:lnTo>
                    <a:pt x="459" y="7697"/>
                  </a:lnTo>
                  <a:lnTo>
                    <a:pt x="306" y="7825"/>
                  </a:lnTo>
                  <a:lnTo>
                    <a:pt x="178" y="7978"/>
                  </a:lnTo>
                  <a:lnTo>
                    <a:pt x="77" y="8156"/>
                  </a:lnTo>
                  <a:lnTo>
                    <a:pt x="26" y="8335"/>
                  </a:lnTo>
                  <a:lnTo>
                    <a:pt x="0" y="8538"/>
                  </a:lnTo>
                  <a:lnTo>
                    <a:pt x="26" y="8742"/>
                  </a:lnTo>
                  <a:lnTo>
                    <a:pt x="77" y="8921"/>
                  </a:lnTo>
                  <a:lnTo>
                    <a:pt x="178" y="9099"/>
                  </a:lnTo>
                  <a:lnTo>
                    <a:pt x="306" y="9252"/>
                  </a:lnTo>
                  <a:lnTo>
                    <a:pt x="459" y="9379"/>
                  </a:lnTo>
                  <a:lnTo>
                    <a:pt x="612" y="9456"/>
                  </a:lnTo>
                  <a:lnTo>
                    <a:pt x="816" y="9532"/>
                  </a:lnTo>
                  <a:lnTo>
                    <a:pt x="1020" y="9558"/>
                  </a:lnTo>
                  <a:lnTo>
                    <a:pt x="1223" y="9532"/>
                  </a:lnTo>
                  <a:lnTo>
                    <a:pt x="1402" y="9456"/>
                  </a:lnTo>
                  <a:lnTo>
                    <a:pt x="1580" y="9379"/>
                  </a:lnTo>
                  <a:lnTo>
                    <a:pt x="1733" y="9252"/>
                  </a:lnTo>
                  <a:lnTo>
                    <a:pt x="1835" y="9099"/>
                  </a:lnTo>
                  <a:lnTo>
                    <a:pt x="1937" y="8921"/>
                  </a:lnTo>
                  <a:lnTo>
                    <a:pt x="1988" y="8742"/>
                  </a:lnTo>
                  <a:lnTo>
                    <a:pt x="2013" y="8538"/>
                  </a:lnTo>
                  <a:lnTo>
                    <a:pt x="1988" y="8335"/>
                  </a:lnTo>
                  <a:lnTo>
                    <a:pt x="1937" y="8156"/>
                  </a:lnTo>
                  <a:lnTo>
                    <a:pt x="1861" y="8003"/>
                  </a:lnTo>
                  <a:lnTo>
                    <a:pt x="1759" y="7850"/>
                  </a:lnTo>
                  <a:lnTo>
                    <a:pt x="3696" y="4817"/>
                  </a:lnTo>
                  <a:lnTo>
                    <a:pt x="3848" y="4843"/>
                  </a:lnTo>
                  <a:lnTo>
                    <a:pt x="4027" y="4868"/>
                  </a:lnTo>
                  <a:lnTo>
                    <a:pt x="4180" y="4843"/>
                  </a:lnTo>
                  <a:lnTo>
                    <a:pt x="4358" y="4792"/>
                  </a:lnTo>
                  <a:lnTo>
                    <a:pt x="4511" y="4741"/>
                  </a:lnTo>
                  <a:lnTo>
                    <a:pt x="4639" y="4639"/>
                  </a:lnTo>
                  <a:lnTo>
                    <a:pt x="6091" y="5760"/>
                  </a:lnTo>
                  <a:lnTo>
                    <a:pt x="6040" y="5939"/>
                  </a:lnTo>
                  <a:lnTo>
                    <a:pt x="6015" y="6143"/>
                  </a:lnTo>
                  <a:lnTo>
                    <a:pt x="6040" y="6347"/>
                  </a:lnTo>
                  <a:lnTo>
                    <a:pt x="6091" y="6525"/>
                  </a:lnTo>
                  <a:lnTo>
                    <a:pt x="6193" y="6703"/>
                  </a:lnTo>
                  <a:lnTo>
                    <a:pt x="6321" y="6856"/>
                  </a:lnTo>
                  <a:lnTo>
                    <a:pt x="6474" y="6984"/>
                  </a:lnTo>
                  <a:lnTo>
                    <a:pt x="6652" y="7060"/>
                  </a:lnTo>
                  <a:lnTo>
                    <a:pt x="6830" y="7137"/>
                  </a:lnTo>
                  <a:lnTo>
                    <a:pt x="7034" y="7162"/>
                  </a:lnTo>
                  <a:lnTo>
                    <a:pt x="7238" y="7137"/>
                  </a:lnTo>
                  <a:lnTo>
                    <a:pt x="7417" y="7060"/>
                  </a:lnTo>
                  <a:lnTo>
                    <a:pt x="7595" y="6984"/>
                  </a:lnTo>
                  <a:lnTo>
                    <a:pt x="7748" y="6856"/>
                  </a:lnTo>
                  <a:lnTo>
                    <a:pt x="7875" y="6703"/>
                  </a:lnTo>
                  <a:lnTo>
                    <a:pt x="7952" y="6525"/>
                  </a:lnTo>
                  <a:lnTo>
                    <a:pt x="8028" y="6347"/>
                  </a:lnTo>
                  <a:lnTo>
                    <a:pt x="8028" y="6143"/>
                  </a:lnTo>
                  <a:lnTo>
                    <a:pt x="8028" y="5964"/>
                  </a:lnTo>
                  <a:lnTo>
                    <a:pt x="7977" y="5811"/>
                  </a:lnTo>
                  <a:lnTo>
                    <a:pt x="7901" y="5658"/>
                  </a:lnTo>
                  <a:lnTo>
                    <a:pt x="7824" y="5531"/>
                  </a:lnTo>
                  <a:lnTo>
                    <a:pt x="9659" y="3084"/>
                  </a:lnTo>
                  <a:lnTo>
                    <a:pt x="9838" y="3135"/>
                  </a:lnTo>
                  <a:lnTo>
                    <a:pt x="10042" y="3161"/>
                  </a:lnTo>
                  <a:lnTo>
                    <a:pt x="10245" y="3135"/>
                  </a:lnTo>
                  <a:lnTo>
                    <a:pt x="10424" y="3059"/>
                  </a:lnTo>
                  <a:lnTo>
                    <a:pt x="10602" y="2982"/>
                  </a:lnTo>
                  <a:lnTo>
                    <a:pt x="10755" y="2855"/>
                  </a:lnTo>
                  <a:lnTo>
                    <a:pt x="10883" y="2702"/>
                  </a:lnTo>
                  <a:lnTo>
                    <a:pt x="10959" y="2524"/>
                  </a:lnTo>
                  <a:lnTo>
                    <a:pt x="11036" y="2345"/>
                  </a:lnTo>
                  <a:lnTo>
                    <a:pt x="11061" y="2141"/>
                  </a:lnTo>
                  <a:lnTo>
                    <a:pt x="11036" y="2039"/>
                  </a:lnTo>
                  <a:lnTo>
                    <a:pt x="12233" y="1581"/>
                  </a:lnTo>
                  <a:lnTo>
                    <a:pt x="12386" y="1759"/>
                  </a:lnTo>
                  <a:lnTo>
                    <a:pt x="12590" y="1912"/>
                  </a:lnTo>
                  <a:lnTo>
                    <a:pt x="12794" y="1988"/>
                  </a:lnTo>
                  <a:lnTo>
                    <a:pt x="12922" y="2014"/>
                  </a:lnTo>
                  <a:lnTo>
                    <a:pt x="13049" y="2014"/>
                  </a:lnTo>
                  <a:lnTo>
                    <a:pt x="13253" y="1988"/>
                  </a:lnTo>
                  <a:lnTo>
                    <a:pt x="13457" y="1938"/>
                  </a:lnTo>
                  <a:lnTo>
                    <a:pt x="13610" y="1836"/>
                  </a:lnTo>
                  <a:lnTo>
                    <a:pt x="13763" y="1734"/>
                  </a:lnTo>
                  <a:lnTo>
                    <a:pt x="13890" y="1581"/>
                  </a:lnTo>
                  <a:lnTo>
                    <a:pt x="13992" y="1402"/>
                  </a:lnTo>
                  <a:lnTo>
                    <a:pt x="14043" y="1224"/>
                  </a:lnTo>
                  <a:lnTo>
                    <a:pt x="14068" y="1020"/>
                  </a:lnTo>
                  <a:lnTo>
                    <a:pt x="14043" y="816"/>
                  </a:lnTo>
                  <a:lnTo>
                    <a:pt x="13992" y="612"/>
                  </a:lnTo>
                  <a:lnTo>
                    <a:pt x="13890" y="459"/>
                  </a:lnTo>
                  <a:lnTo>
                    <a:pt x="13763" y="306"/>
                  </a:lnTo>
                  <a:lnTo>
                    <a:pt x="13610" y="179"/>
                  </a:lnTo>
                  <a:lnTo>
                    <a:pt x="13457" y="77"/>
                  </a:lnTo>
                  <a:lnTo>
                    <a:pt x="13253" y="26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70889B2-D98B-0519-A54A-3F8AC2585E51}"/>
              </a:ext>
            </a:extLst>
          </p:cNvPr>
          <p:cNvSpPr txBox="1"/>
          <p:nvPr/>
        </p:nvSpPr>
        <p:spPr>
          <a:xfrm>
            <a:off x="2134056" y="892704"/>
            <a:ext cx="483444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spcBef>
                <a:spcPts val="1110"/>
              </a:spcBef>
            </a:pPr>
            <a:r>
              <a:rPr lang="en-US" b="1" spc="-5">
                <a:solidFill>
                  <a:schemeClr val="accent3">
                    <a:lumMod val="85000"/>
                  </a:schemeClr>
                </a:solidFill>
              </a:rPr>
              <a:t>Illustrating how the speech-to-text feature is incorporated into the course recommendation system:</a:t>
            </a:r>
            <a:endParaRPr lang="en-US" b="1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73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B2122476-E2C5-0A17-9BE6-44643A199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>
            <a:extLst>
              <a:ext uri="{FF2B5EF4-FFF2-40B4-BE49-F238E27FC236}">
                <a16:creationId xmlns:a16="http://schemas.microsoft.com/office/drawing/2014/main" id="{2590F6EE-804D-9176-3619-E223720AF9B0}"/>
              </a:ext>
            </a:extLst>
          </p:cNvPr>
          <p:cNvSpPr/>
          <p:nvPr/>
        </p:nvSpPr>
        <p:spPr>
          <a:xfrm>
            <a:off x="1216500" y="1116756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>
            <a:extLst>
              <a:ext uri="{FF2B5EF4-FFF2-40B4-BE49-F238E27FC236}">
                <a16:creationId xmlns:a16="http://schemas.microsoft.com/office/drawing/2014/main" id="{A38CF421-B88F-A4D3-C9CD-DFF3B8F7620D}"/>
              </a:ext>
            </a:extLst>
          </p:cNvPr>
          <p:cNvSpPr/>
          <p:nvPr/>
        </p:nvSpPr>
        <p:spPr>
          <a:xfrm>
            <a:off x="2387830" y="1724770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>
            <a:extLst>
              <a:ext uri="{FF2B5EF4-FFF2-40B4-BE49-F238E27FC236}">
                <a16:creationId xmlns:a16="http://schemas.microsoft.com/office/drawing/2014/main" id="{FA7D99DA-2480-5163-61DB-935DD068B4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41960" y="2105170"/>
            <a:ext cx="4243670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/>
              <a:t>Tools and Technologies Used</a:t>
            </a:r>
          </a:p>
        </p:txBody>
      </p:sp>
      <p:sp>
        <p:nvSpPr>
          <p:cNvPr id="375" name="Google Shape;375;p41">
            <a:extLst>
              <a:ext uri="{FF2B5EF4-FFF2-40B4-BE49-F238E27FC236}">
                <a16:creationId xmlns:a16="http://schemas.microsoft.com/office/drawing/2014/main" id="{86057536-665A-7B85-A41D-9FA797013F8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73160" y="1851970"/>
            <a:ext cx="95627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2793088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>
          <a:extLst>
            <a:ext uri="{FF2B5EF4-FFF2-40B4-BE49-F238E27FC236}">
              <a16:creationId xmlns:a16="http://schemas.microsoft.com/office/drawing/2014/main" id="{64BE6AFE-E2EF-B1D9-D3D2-E9F9912EC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6">
            <a:extLst>
              <a:ext uri="{FF2B5EF4-FFF2-40B4-BE49-F238E27FC236}">
                <a16:creationId xmlns:a16="http://schemas.microsoft.com/office/drawing/2014/main" id="{9C9C0AD6-ADBD-7248-7338-74D3CA3ADAC9}"/>
              </a:ext>
            </a:extLst>
          </p:cNvPr>
          <p:cNvSpPr/>
          <p:nvPr/>
        </p:nvSpPr>
        <p:spPr>
          <a:xfrm>
            <a:off x="2433537" y="405800"/>
            <a:ext cx="3891516" cy="471769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56">
            <a:extLst>
              <a:ext uri="{FF2B5EF4-FFF2-40B4-BE49-F238E27FC236}">
                <a16:creationId xmlns:a16="http://schemas.microsoft.com/office/drawing/2014/main" id="{CA4286B1-A8B1-618F-9212-5BD7C64763D5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-63292" y="409027"/>
            <a:ext cx="8885174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Tools &amp; Technologies</a:t>
            </a:r>
          </a:p>
        </p:txBody>
      </p:sp>
      <p:sp>
        <p:nvSpPr>
          <p:cNvPr id="8" name="Google Shape;670;p56">
            <a:extLst>
              <a:ext uri="{FF2B5EF4-FFF2-40B4-BE49-F238E27FC236}">
                <a16:creationId xmlns:a16="http://schemas.microsoft.com/office/drawing/2014/main" id="{0A21D885-AE86-E06F-275D-6E31A86FA073}"/>
              </a:ext>
            </a:extLst>
          </p:cNvPr>
          <p:cNvSpPr/>
          <p:nvPr/>
        </p:nvSpPr>
        <p:spPr>
          <a:xfrm>
            <a:off x="6325053" y="1305908"/>
            <a:ext cx="2041451" cy="121911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66">
              <a:lnSpc>
                <a:spcPct val="150000"/>
              </a:lnSpc>
              <a:buSzPct val="94444"/>
              <a:tabLst>
                <a:tab pos="252729" algn="l"/>
              </a:tabLst>
            </a:pPr>
            <a:r>
              <a:rPr lang="en-US" sz="2000" b="1" spc="40" err="1">
                <a:solidFill>
                  <a:srgbClr val="FFFFFF"/>
                </a:solidFill>
                <a:latin typeface="Trebuchet MS"/>
                <a:cs typeface="Trebuchet MS"/>
              </a:rPr>
              <a:t>Xampp</a:t>
            </a:r>
            <a:endParaRPr lang="en-US" sz="2000" b="1" spc="-45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1" name="Google Shape;670;p56">
            <a:extLst>
              <a:ext uri="{FF2B5EF4-FFF2-40B4-BE49-F238E27FC236}">
                <a16:creationId xmlns:a16="http://schemas.microsoft.com/office/drawing/2014/main" id="{5D01872F-8870-C1E1-0EE2-3B154062E147}"/>
              </a:ext>
            </a:extLst>
          </p:cNvPr>
          <p:cNvSpPr/>
          <p:nvPr/>
        </p:nvSpPr>
        <p:spPr>
          <a:xfrm>
            <a:off x="339268" y="3066509"/>
            <a:ext cx="2094269" cy="121911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66">
              <a:lnSpc>
                <a:spcPct val="150000"/>
              </a:lnSpc>
              <a:buSzPct val="94444"/>
              <a:tabLst>
                <a:tab pos="252729" algn="l"/>
              </a:tabLst>
            </a:pPr>
            <a:r>
              <a:rPr lang="en-US" sz="2000" b="1" spc="40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PHP</a:t>
            </a:r>
            <a:endParaRPr lang="en-US" sz="2000" b="1" spc="65">
              <a:solidFill>
                <a:srgbClr val="FFFFFF"/>
              </a:solidFill>
              <a:latin typeface="Quicksand Medium" panose="020B0604020202020204" charset="0"/>
              <a:cs typeface="Trebuchet MS"/>
            </a:endParaRPr>
          </a:p>
        </p:txBody>
      </p:sp>
      <p:sp>
        <p:nvSpPr>
          <p:cNvPr id="12" name="Google Shape;670;p56">
            <a:extLst>
              <a:ext uri="{FF2B5EF4-FFF2-40B4-BE49-F238E27FC236}">
                <a16:creationId xmlns:a16="http://schemas.microsoft.com/office/drawing/2014/main" id="{87CF7119-2704-8EE7-4211-8B1E27DF1DCE}"/>
              </a:ext>
            </a:extLst>
          </p:cNvPr>
          <p:cNvSpPr/>
          <p:nvPr/>
        </p:nvSpPr>
        <p:spPr>
          <a:xfrm>
            <a:off x="3428646" y="1305908"/>
            <a:ext cx="2094269" cy="121911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66">
              <a:lnSpc>
                <a:spcPct val="150000"/>
              </a:lnSpc>
              <a:buSzPct val="94444"/>
              <a:tabLst>
                <a:tab pos="252729" algn="l"/>
              </a:tabLst>
            </a:pPr>
            <a:r>
              <a:rPr lang="en-US" sz="2000" b="1" spc="40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Figma</a:t>
            </a:r>
          </a:p>
        </p:txBody>
      </p:sp>
      <p:sp>
        <p:nvSpPr>
          <p:cNvPr id="15" name="Google Shape;670;p56">
            <a:extLst>
              <a:ext uri="{FF2B5EF4-FFF2-40B4-BE49-F238E27FC236}">
                <a16:creationId xmlns:a16="http://schemas.microsoft.com/office/drawing/2014/main" id="{81E924DB-D3A4-5EAF-6716-DE162C15D2C4}"/>
              </a:ext>
            </a:extLst>
          </p:cNvPr>
          <p:cNvSpPr/>
          <p:nvPr/>
        </p:nvSpPr>
        <p:spPr>
          <a:xfrm>
            <a:off x="392086" y="1305908"/>
            <a:ext cx="2041451" cy="121911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66">
              <a:lnSpc>
                <a:spcPct val="150000"/>
              </a:lnSpc>
              <a:buSzPct val="94444"/>
              <a:tabLst>
                <a:tab pos="252729" algn="l"/>
              </a:tabLst>
            </a:pPr>
            <a:r>
              <a:rPr lang="en-US" sz="2000" b="1" spc="40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Visual Studio Code</a:t>
            </a:r>
            <a:endParaRPr lang="en-US" sz="2000" b="1" spc="65">
              <a:solidFill>
                <a:srgbClr val="FFFFFF"/>
              </a:solidFill>
              <a:latin typeface="Quicksand Medium" panose="020B0604020202020204" charset="0"/>
              <a:cs typeface="Trebuchet MS"/>
            </a:endParaRPr>
          </a:p>
        </p:txBody>
      </p:sp>
      <p:grpSp>
        <p:nvGrpSpPr>
          <p:cNvPr id="710" name="Google Shape;1644;p71">
            <a:extLst>
              <a:ext uri="{FF2B5EF4-FFF2-40B4-BE49-F238E27FC236}">
                <a16:creationId xmlns:a16="http://schemas.microsoft.com/office/drawing/2014/main" id="{18190F40-FE68-9A39-3155-56A7D4D45C95}"/>
              </a:ext>
            </a:extLst>
          </p:cNvPr>
          <p:cNvGrpSpPr/>
          <p:nvPr/>
        </p:nvGrpSpPr>
        <p:grpSpPr>
          <a:xfrm>
            <a:off x="7900681" y="4256762"/>
            <a:ext cx="953100" cy="694661"/>
            <a:chOff x="6202500" y="4011050"/>
            <a:chExt cx="433925" cy="433900"/>
          </a:xfrm>
        </p:grpSpPr>
        <p:sp>
          <p:nvSpPr>
            <p:cNvPr id="711" name="Google Shape;1645;p71">
              <a:extLst>
                <a:ext uri="{FF2B5EF4-FFF2-40B4-BE49-F238E27FC236}">
                  <a16:creationId xmlns:a16="http://schemas.microsoft.com/office/drawing/2014/main" id="{62982381-54D9-9FD0-87F9-FEC9484B3557}"/>
                </a:ext>
              </a:extLst>
            </p:cNvPr>
            <p:cNvSpPr/>
            <p:nvPr/>
          </p:nvSpPr>
          <p:spPr>
            <a:xfrm>
              <a:off x="6202500" y="4011050"/>
              <a:ext cx="433925" cy="433900"/>
            </a:xfrm>
            <a:custGeom>
              <a:avLst/>
              <a:gdLst/>
              <a:ahLst/>
              <a:cxnLst/>
              <a:rect l="l" t="t" r="r" b="b"/>
              <a:pathLst>
                <a:path w="17357" h="17356" extrusionOk="0">
                  <a:moveTo>
                    <a:pt x="6703" y="9761"/>
                  </a:moveTo>
                  <a:lnTo>
                    <a:pt x="6703" y="16846"/>
                  </a:lnTo>
                  <a:lnTo>
                    <a:pt x="5709" y="16846"/>
                  </a:lnTo>
                  <a:lnTo>
                    <a:pt x="5709" y="9761"/>
                  </a:lnTo>
                  <a:close/>
                  <a:moveTo>
                    <a:pt x="12743" y="8028"/>
                  </a:moveTo>
                  <a:lnTo>
                    <a:pt x="12743" y="16846"/>
                  </a:lnTo>
                  <a:lnTo>
                    <a:pt x="11724" y="16846"/>
                  </a:lnTo>
                  <a:lnTo>
                    <a:pt x="11724" y="8028"/>
                  </a:lnTo>
                  <a:close/>
                  <a:moveTo>
                    <a:pt x="255" y="0"/>
                  </a:moveTo>
                  <a:lnTo>
                    <a:pt x="153" y="25"/>
                  </a:lnTo>
                  <a:lnTo>
                    <a:pt x="77" y="76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0" y="17101"/>
                  </a:lnTo>
                  <a:lnTo>
                    <a:pt x="26" y="17203"/>
                  </a:lnTo>
                  <a:lnTo>
                    <a:pt x="77" y="17280"/>
                  </a:lnTo>
                  <a:lnTo>
                    <a:pt x="153" y="17331"/>
                  </a:lnTo>
                  <a:lnTo>
                    <a:pt x="255" y="17356"/>
                  </a:lnTo>
                  <a:lnTo>
                    <a:pt x="17101" y="17356"/>
                  </a:lnTo>
                  <a:lnTo>
                    <a:pt x="17203" y="17331"/>
                  </a:lnTo>
                  <a:lnTo>
                    <a:pt x="17280" y="17280"/>
                  </a:lnTo>
                  <a:lnTo>
                    <a:pt x="17331" y="17203"/>
                  </a:lnTo>
                  <a:lnTo>
                    <a:pt x="17356" y="17101"/>
                  </a:lnTo>
                  <a:lnTo>
                    <a:pt x="17331" y="16999"/>
                  </a:lnTo>
                  <a:lnTo>
                    <a:pt x="17280" y="16923"/>
                  </a:lnTo>
                  <a:lnTo>
                    <a:pt x="17203" y="16846"/>
                  </a:lnTo>
                  <a:lnTo>
                    <a:pt x="16260" y="16846"/>
                  </a:lnTo>
                  <a:lnTo>
                    <a:pt x="16260" y="9583"/>
                  </a:lnTo>
                  <a:lnTo>
                    <a:pt x="16235" y="9481"/>
                  </a:lnTo>
                  <a:lnTo>
                    <a:pt x="16184" y="9404"/>
                  </a:lnTo>
                  <a:lnTo>
                    <a:pt x="16107" y="9353"/>
                  </a:lnTo>
                  <a:lnTo>
                    <a:pt x="16006" y="9328"/>
                  </a:lnTo>
                  <a:lnTo>
                    <a:pt x="15904" y="9353"/>
                  </a:lnTo>
                  <a:lnTo>
                    <a:pt x="15827" y="9404"/>
                  </a:lnTo>
                  <a:lnTo>
                    <a:pt x="15751" y="9481"/>
                  </a:lnTo>
                  <a:lnTo>
                    <a:pt x="15751" y="9583"/>
                  </a:lnTo>
                  <a:lnTo>
                    <a:pt x="15751" y="16846"/>
                  </a:lnTo>
                  <a:lnTo>
                    <a:pt x="14757" y="16846"/>
                  </a:lnTo>
                  <a:lnTo>
                    <a:pt x="14757" y="5989"/>
                  </a:lnTo>
                  <a:lnTo>
                    <a:pt x="15751" y="5989"/>
                  </a:lnTo>
                  <a:lnTo>
                    <a:pt x="15751" y="8385"/>
                  </a:lnTo>
                  <a:lnTo>
                    <a:pt x="15751" y="8487"/>
                  </a:lnTo>
                  <a:lnTo>
                    <a:pt x="15827" y="8563"/>
                  </a:lnTo>
                  <a:lnTo>
                    <a:pt x="15904" y="8614"/>
                  </a:lnTo>
                  <a:lnTo>
                    <a:pt x="16006" y="8640"/>
                  </a:lnTo>
                  <a:lnTo>
                    <a:pt x="16107" y="8614"/>
                  </a:lnTo>
                  <a:lnTo>
                    <a:pt x="16184" y="8563"/>
                  </a:lnTo>
                  <a:lnTo>
                    <a:pt x="16235" y="8487"/>
                  </a:lnTo>
                  <a:lnTo>
                    <a:pt x="16260" y="8385"/>
                  </a:lnTo>
                  <a:lnTo>
                    <a:pt x="16260" y="5734"/>
                  </a:lnTo>
                  <a:lnTo>
                    <a:pt x="16235" y="5632"/>
                  </a:lnTo>
                  <a:lnTo>
                    <a:pt x="16184" y="5556"/>
                  </a:lnTo>
                  <a:lnTo>
                    <a:pt x="16107" y="5505"/>
                  </a:lnTo>
                  <a:lnTo>
                    <a:pt x="16006" y="5480"/>
                  </a:lnTo>
                  <a:lnTo>
                    <a:pt x="14502" y="5480"/>
                  </a:lnTo>
                  <a:lnTo>
                    <a:pt x="14400" y="5505"/>
                  </a:lnTo>
                  <a:lnTo>
                    <a:pt x="14323" y="5556"/>
                  </a:lnTo>
                  <a:lnTo>
                    <a:pt x="14247" y="5632"/>
                  </a:lnTo>
                  <a:lnTo>
                    <a:pt x="14247" y="5734"/>
                  </a:lnTo>
                  <a:lnTo>
                    <a:pt x="14247" y="16846"/>
                  </a:lnTo>
                  <a:lnTo>
                    <a:pt x="13253" y="16846"/>
                  </a:lnTo>
                  <a:lnTo>
                    <a:pt x="13253" y="7773"/>
                  </a:lnTo>
                  <a:lnTo>
                    <a:pt x="13228" y="7697"/>
                  </a:lnTo>
                  <a:lnTo>
                    <a:pt x="13177" y="7595"/>
                  </a:lnTo>
                  <a:lnTo>
                    <a:pt x="13075" y="7544"/>
                  </a:lnTo>
                  <a:lnTo>
                    <a:pt x="11393" y="7544"/>
                  </a:lnTo>
                  <a:lnTo>
                    <a:pt x="11291" y="7595"/>
                  </a:lnTo>
                  <a:lnTo>
                    <a:pt x="11240" y="7697"/>
                  </a:lnTo>
                  <a:lnTo>
                    <a:pt x="11240" y="7773"/>
                  </a:lnTo>
                  <a:lnTo>
                    <a:pt x="11240" y="16846"/>
                  </a:lnTo>
                  <a:lnTo>
                    <a:pt x="10220" y="16846"/>
                  </a:lnTo>
                  <a:lnTo>
                    <a:pt x="10220" y="13457"/>
                  </a:lnTo>
                  <a:lnTo>
                    <a:pt x="10220" y="13355"/>
                  </a:lnTo>
                  <a:lnTo>
                    <a:pt x="10144" y="13253"/>
                  </a:lnTo>
                  <a:lnTo>
                    <a:pt x="10067" y="13202"/>
                  </a:lnTo>
                  <a:lnTo>
                    <a:pt x="9889" y="13202"/>
                  </a:lnTo>
                  <a:lnTo>
                    <a:pt x="9787" y="13253"/>
                  </a:lnTo>
                  <a:lnTo>
                    <a:pt x="9736" y="13355"/>
                  </a:lnTo>
                  <a:lnTo>
                    <a:pt x="9710" y="13457"/>
                  </a:lnTo>
                  <a:lnTo>
                    <a:pt x="9710" y="16846"/>
                  </a:lnTo>
                  <a:lnTo>
                    <a:pt x="8717" y="16846"/>
                  </a:lnTo>
                  <a:lnTo>
                    <a:pt x="8717" y="10908"/>
                  </a:lnTo>
                  <a:lnTo>
                    <a:pt x="9710" y="10908"/>
                  </a:lnTo>
                  <a:lnTo>
                    <a:pt x="9710" y="12259"/>
                  </a:lnTo>
                  <a:lnTo>
                    <a:pt x="9736" y="12335"/>
                  </a:lnTo>
                  <a:lnTo>
                    <a:pt x="9787" y="12437"/>
                  </a:lnTo>
                  <a:lnTo>
                    <a:pt x="9889" y="12488"/>
                  </a:lnTo>
                  <a:lnTo>
                    <a:pt x="9965" y="12514"/>
                  </a:lnTo>
                  <a:lnTo>
                    <a:pt x="10067" y="12488"/>
                  </a:lnTo>
                  <a:lnTo>
                    <a:pt x="10144" y="12437"/>
                  </a:lnTo>
                  <a:lnTo>
                    <a:pt x="10220" y="12335"/>
                  </a:lnTo>
                  <a:lnTo>
                    <a:pt x="10220" y="12259"/>
                  </a:lnTo>
                  <a:lnTo>
                    <a:pt x="10220" y="10653"/>
                  </a:lnTo>
                  <a:lnTo>
                    <a:pt x="10220" y="10551"/>
                  </a:lnTo>
                  <a:lnTo>
                    <a:pt x="10144" y="10475"/>
                  </a:lnTo>
                  <a:lnTo>
                    <a:pt x="10067" y="10424"/>
                  </a:lnTo>
                  <a:lnTo>
                    <a:pt x="9965" y="10398"/>
                  </a:lnTo>
                  <a:lnTo>
                    <a:pt x="8462" y="10398"/>
                  </a:lnTo>
                  <a:lnTo>
                    <a:pt x="8360" y="10424"/>
                  </a:lnTo>
                  <a:lnTo>
                    <a:pt x="8283" y="10475"/>
                  </a:lnTo>
                  <a:lnTo>
                    <a:pt x="8232" y="10551"/>
                  </a:lnTo>
                  <a:lnTo>
                    <a:pt x="8207" y="10653"/>
                  </a:lnTo>
                  <a:lnTo>
                    <a:pt x="8207" y="16846"/>
                  </a:lnTo>
                  <a:lnTo>
                    <a:pt x="7213" y="16846"/>
                  </a:lnTo>
                  <a:lnTo>
                    <a:pt x="7213" y="9506"/>
                  </a:lnTo>
                  <a:lnTo>
                    <a:pt x="7187" y="9404"/>
                  </a:lnTo>
                  <a:lnTo>
                    <a:pt x="7136" y="9328"/>
                  </a:lnTo>
                  <a:lnTo>
                    <a:pt x="7060" y="9251"/>
                  </a:lnTo>
                  <a:lnTo>
                    <a:pt x="5352" y="9251"/>
                  </a:lnTo>
                  <a:lnTo>
                    <a:pt x="5276" y="9328"/>
                  </a:lnTo>
                  <a:lnTo>
                    <a:pt x="5225" y="9404"/>
                  </a:lnTo>
                  <a:lnTo>
                    <a:pt x="5199" y="9506"/>
                  </a:lnTo>
                  <a:lnTo>
                    <a:pt x="5199" y="16846"/>
                  </a:lnTo>
                  <a:lnTo>
                    <a:pt x="4205" y="16846"/>
                  </a:lnTo>
                  <a:lnTo>
                    <a:pt x="4205" y="15317"/>
                  </a:lnTo>
                  <a:lnTo>
                    <a:pt x="4180" y="15215"/>
                  </a:lnTo>
                  <a:lnTo>
                    <a:pt x="4129" y="15139"/>
                  </a:lnTo>
                  <a:lnTo>
                    <a:pt x="4053" y="15088"/>
                  </a:lnTo>
                  <a:lnTo>
                    <a:pt x="3951" y="15062"/>
                  </a:lnTo>
                  <a:lnTo>
                    <a:pt x="3849" y="15088"/>
                  </a:lnTo>
                  <a:lnTo>
                    <a:pt x="3772" y="15139"/>
                  </a:lnTo>
                  <a:lnTo>
                    <a:pt x="3721" y="15215"/>
                  </a:lnTo>
                  <a:lnTo>
                    <a:pt x="3696" y="15317"/>
                  </a:lnTo>
                  <a:lnTo>
                    <a:pt x="3696" y="16846"/>
                  </a:lnTo>
                  <a:lnTo>
                    <a:pt x="2702" y="16846"/>
                  </a:lnTo>
                  <a:lnTo>
                    <a:pt x="2702" y="13227"/>
                  </a:lnTo>
                  <a:lnTo>
                    <a:pt x="3696" y="13227"/>
                  </a:lnTo>
                  <a:lnTo>
                    <a:pt x="3696" y="14119"/>
                  </a:lnTo>
                  <a:lnTo>
                    <a:pt x="3721" y="14221"/>
                  </a:lnTo>
                  <a:lnTo>
                    <a:pt x="3772" y="14298"/>
                  </a:lnTo>
                  <a:lnTo>
                    <a:pt x="3849" y="14349"/>
                  </a:lnTo>
                  <a:lnTo>
                    <a:pt x="3951" y="14374"/>
                  </a:lnTo>
                  <a:lnTo>
                    <a:pt x="4053" y="14349"/>
                  </a:lnTo>
                  <a:lnTo>
                    <a:pt x="4129" y="14298"/>
                  </a:lnTo>
                  <a:lnTo>
                    <a:pt x="4180" y="14221"/>
                  </a:lnTo>
                  <a:lnTo>
                    <a:pt x="4205" y="14119"/>
                  </a:lnTo>
                  <a:lnTo>
                    <a:pt x="4205" y="12998"/>
                  </a:lnTo>
                  <a:lnTo>
                    <a:pt x="4180" y="12896"/>
                  </a:lnTo>
                  <a:lnTo>
                    <a:pt x="4129" y="12794"/>
                  </a:lnTo>
                  <a:lnTo>
                    <a:pt x="4053" y="12743"/>
                  </a:lnTo>
                  <a:lnTo>
                    <a:pt x="2345" y="12743"/>
                  </a:lnTo>
                  <a:lnTo>
                    <a:pt x="2269" y="12794"/>
                  </a:lnTo>
                  <a:lnTo>
                    <a:pt x="2218" y="12896"/>
                  </a:lnTo>
                  <a:lnTo>
                    <a:pt x="2192" y="12998"/>
                  </a:lnTo>
                  <a:lnTo>
                    <a:pt x="2192" y="16846"/>
                  </a:lnTo>
                  <a:lnTo>
                    <a:pt x="510" y="16846"/>
                  </a:lnTo>
                  <a:lnTo>
                    <a:pt x="510" y="15164"/>
                  </a:lnTo>
                  <a:lnTo>
                    <a:pt x="943" y="15164"/>
                  </a:lnTo>
                  <a:lnTo>
                    <a:pt x="1045" y="15139"/>
                  </a:lnTo>
                  <a:lnTo>
                    <a:pt x="1122" y="15088"/>
                  </a:lnTo>
                  <a:lnTo>
                    <a:pt x="1173" y="15011"/>
                  </a:lnTo>
                  <a:lnTo>
                    <a:pt x="1198" y="14909"/>
                  </a:lnTo>
                  <a:lnTo>
                    <a:pt x="1173" y="14807"/>
                  </a:lnTo>
                  <a:lnTo>
                    <a:pt x="1122" y="14731"/>
                  </a:lnTo>
                  <a:lnTo>
                    <a:pt x="1045" y="14680"/>
                  </a:lnTo>
                  <a:lnTo>
                    <a:pt x="943" y="14654"/>
                  </a:lnTo>
                  <a:lnTo>
                    <a:pt x="510" y="14654"/>
                  </a:lnTo>
                  <a:lnTo>
                    <a:pt x="510" y="13661"/>
                  </a:lnTo>
                  <a:lnTo>
                    <a:pt x="943" y="13661"/>
                  </a:lnTo>
                  <a:lnTo>
                    <a:pt x="1045" y="13635"/>
                  </a:lnTo>
                  <a:lnTo>
                    <a:pt x="1122" y="13584"/>
                  </a:lnTo>
                  <a:lnTo>
                    <a:pt x="1173" y="13508"/>
                  </a:lnTo>
                  <a:lnTo>
                    <a:pt x="1198" y="13406"/>
                  </a:lnTo>
                  <a:lnTo>
                    <a:pt x="1173" y="13304"/>
                  </a:lnTo>
                  <a:lnTo>
                    <a:pt x="1122" y="13227"/>
                  </a:lnTo>
                  <a:lnTo>
                    <a:pt x="1045" y="13151"/>
                  </a:lnTo>
                  <a:lnTo>
                    <a:pt x="510" y="13151"/>
                  </a:lnTo>
                  <a:lnTo>
                    <a:pt x="510" y="12157"/>
                  </a:lnTo>
                  <a:lnTo>
                    <a:pt x="943" y="12157"/>
                  </a:lnTo>
                  <a:lnTo>
                    <a:pt x="1045" y="12131"/>
                  </a:lnTo>
                  <a:lnTo>
                    <a:pt x="1122" y="12080"/>
                  </a:lnTo>
                  <a:lnTo>
                    <a:pt x="1173" y="11978"/>
                  </a:lnTo>
                  <a:lnTo>
                    <a:pt x="1198" y="11902"/>
                  </a:lnTo>
                  <a:lnTo>
                    <a:pt x="1173" y="11800"/>
                  </a:lnTo>
                  <a:lnTo>
                    <a:pt x="1122" y="11724"/>
                  </a:lnTo>
                  <a:lnTo>
                    <a:pt x="1045" y="11647"/>
                  </a:lnTo>
                  <a:lnTo>
                    <a:pt x="510" y="11647"/>
                  </a:lnTo>
                  <a:lnTo>
                    <a:pt x="510" y="10628"/>
                  </a:lnTo>
                  <a:lnTo>
                    <a:pt x="1045" y="10628"/>
                  </a:lnTo>
                  <a:lnTo>
                    <a:pt x="1122" y="10577"/>
                  </a:lnTo>
                  <a:lnTo>
                    <a:pt x="1173" y="10475"/>
                  </a:lnTo>
                  <a:lnTo>
                    <a:pt x="1198" y="10398"/>
                  </a:lnTo>
                  <a:lnTo>
                    <a:pt x="1173" y="10296"/>
                  </a:lnTo>
                  <a:lnTo>
                    <a:pt x="1122" y="10194"/>
                  </a:lnTo>
                  <a:lnTo>
                    <a:pt x="1045" y="10143"/>
                  </a:lnTo>
                  <a:lnTo>
                    <a:pt x="510" y="10143"/>
                  </a:lnTo>
                  <a:lnTo>
                    <a:pt x="510" y="9124"/>
                  </a:lnTo>
                  <a:lnTo>
                    <a:pt x="1045" y="9124"/>
                  </a:lnTo>
                  <a:lnTo>
                    <a:pt x="1122" y="9048"/>
                  </a:lnTo>
                  <a:lnTo>
                    <a:pt x="1173" y="8971"/>
                  </a:lnTo>
                  <a:lnTo>
                    <a:pt x="1198" y="8869"/>
                  </a:lnTo>
                  <a:lnTo>
                    <a:pt x="1173" y="8793"/>
                  </a:lnTo>
                  <a:lnTo>
                    <a:pt x="1122" y="8691"/>
                  </a:lnTo>
                  <a:lnTo>
                    <a:pt x="1045" y="8640"/>
                  </a:lnTo>
                  <a:lnTo>
                    <a:pt x="943" y="8614"/>
                  </a:lnTo>
                  <a:lnTo>
                    <a:pt x="510" y="8614"/>
                  </a:lnTo>
                  <a:lnTo>
                    <a:pt x="510" y="7620"/>
                  </a:lnTo>
                  <a:lnTo>
                    <a:pt x="1045" y="7620"/>
                  </a:lnTo>
                  <a:lnTo>
                    <a:pt x="1122" y="7544"/>
                  </a:lnTo>
                  <a:lnTo>
                    <a:pt x="1173" y="7467"/>
                  </a:lnTo>
                  <a:lnTo>
                    <a:pt x="1198" y="7365"/>
                  </a:lnTo>
                  <a:lnTo>
                    <a:pt x="1173" y="7264"/>
                  </a:lnTo>
                  <a:lnTo>
                    <a:pt x="1122" y="7187"/>
                  </a:lnTo>
                  <a:lnTo>
                    <a:pt x="1045" y="7136"/>
                  </a:lnTo>
                  <a:lnTo>
                    <a:pt x="943" y="7111"/>
                  </a:lnTo>
                  <a:lnTo>
                    <a:pt x="510" y="7111"/>
                  </a:lnTo>
                  <a:lnTo>
                    <a:pt x="510" y="6117"/>
                  </a:lnTo>
                  <a:lnTo>
                    <a:pt x="943" y="6117"/>
                  </a:lnTo>
                  <a:lnTo>
                    <a:pt x="1045" y="6091"/>
                  </a:lnTo>
                  <a:lnTo>
                    <a:pt x="1122" y="6040"/>
                  </a:lnTo>
                  <a:lnTo>
                    <a:pt x="1173" y="5964"/>
                  </a:lnTo>
                  <a:lnTo>
                    <a:pt x="1198" y="5862"/>
                  </a:lnTo>
                  <a:lnTo>
                    <a:pt x="1173" y="5760"/>
                  </a:lnTo>
                  <a:lnTo>
                    <a:pt x="1122" y="5683"/>
                  </a:lnTo>
                  <a:lnTo>
                    <a:pt x="1045" y="5632"/>
                  </a:lnTo>
                  <a:lnTo>
                    <a:pt x="943" y="5607"/>
                  </a:lnTo>
                  <a:lnTo>
                    <a:pt x="510" y="5607"/>
                  </a:lnTo>
                  <a:lnTo>
                    <a:pt x="510" y="4613"/>
                  </a:lnTo>
                  <a:lnTo>
                    <a:pt x="943" y="4613"/>
                  </a:lnTo>
                  <a:lnTo>
                    <a:pt x="1045" y="4587"/>
                  </a:lnTo>
                  <a:lnTo>
                    <a:pt x="1122" y="4537"/>
                  </a:lnTo>
                  <a:lnTo>
                    <a:pt x="1173" y="4460"/>
                  </a:lnTo>
                  <a:lnTo>
                    <a:pt x="1198" y="4358"/>
                  </a:lnTo>
                  <a:lnTo>
                    <a:pt x="1173" y="4256"/>
                  </a:lnTo>
                  <a:lnTo>
                    <a:pt x="1122" y="4180"/>
                  </a:lnTo>
                  <a:lnTo>
                    <a:pt x="1045" y="4129"/>
                  </a:lnTo>
                  <a:lnTo>
                    <a:pt x="943" y="4103"/>
                  </a:lnTo>
                  <a:lnTo>
                    <a:pt x="510" y="4103"/>
                  </a:lnTo>
                  <a:lnTo>
                    <a:pt x="510" y="3109"/>
                  </a:lnTo>
                  <a:lnTo>
                    <a:pt x="943" y="3109"/>
                  </a:lnTo>
                  <a:lnTo>
                    <a:pt x="1045" y="3084"/>
                  </a:lnTo>
                  <a:lnTo>
                    <a:pt x="1122" y="3033"/>
                  </a:lnTo>
                  <a:lnTo>
                    <a:pt x="1173" y="2956"/>
                  </a:lnTo>
                  <a:lnTo>
                    <a:pt x="1198" y="2854"/>
                  </a:lnTo>
                  <a:lnTo>
                    <a:pt x="1173" y="2752"/>
                  </a:lnTo>
                  <a:lnTo>
                    <a:pt x="1122" y="2676"/>
                  </a:lnTo>
                  <a:lnTo>
                    <a:pt x="1045" y="2625"/>
                  </a:lnTo>
                  <a:lnTo>
                    <a:pt x="943" y="2600"/>
                  </a:lnTo>
                  <a:lnTo>
                    <a:pt x="510" y="2600"/>
                  </a:lnTo>
                  <a:lnTo>
                    <a:pt x="510" y="1606"/>
                  </a:lnTo>
                  <a:lnTo>
                    <a:pt x="943" y="1606"/>
                  </a:lnTo>
                  <a:lnTo>
                    <a:pt x="1045" y="1580"/>
                  </a:lnTo>
                  <a:lnTo>
                    <a:pt x="1122" y="1529"/>
                  </a:lnTo>
                  <a:lnTo>
                    <a:pt x="1173" y="1453"/>
                  </a:lnTo>
                  <a:lnTo>
                    <a:pt x="1198" y="1351"/>
                  </a:lnTo>
                  <a:lnTo>
                    <a:pt x="1173" y="1249"/>
                  </a:lnTo>
                  <a:lnTo>
                    <a:pt x="1122" y="1172"/>
                  </a:lnTo>
                  <a:lnTo>
                    <a:pt x="1045" y="1121"/>
                  </a:lnTo>
                  <a:lnTo>
                    <a:pt x="943" y="1096"/>
                  </a:lnTo>
                  <a:lnTo>
                    <a:pt x="510" y="1096"/>
                  </a:lnTo>
                  <a:lnTo>
                    <a:pt x="510" y="255"/>
                  </a:lnTo>
                  <a:lnTo>
                    <a:pt x="484" y="153"/>
                  </a:lnTo>
                  <a:lnTo>
                    <a:pt x="434" y="76"/>
                  </a:lnTo>
                  <a:lnTo>
                    <a:pt x="357" y="25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646;p71">
              <a:extLst>
                <a:ext uri="{FF2B5EF4-FFF2-40B4-BE49-F238E27FC236}">
                  <a16:creationId xmlns:a16="http://schemas.microsoft.com/office/drawing/2014/main" id="{81515C4B-F1A9-8037-7E10-C4C2084F7C27}"/>
                </a:ext>
              </a:extLst>
            </p:cNvPr>
            <p:cNvSpPr/>
            <p:nvPr/>
          </p:nvSpPr>
          <p:spPr>
            <a:xfrm>
              <a:off x="6257300" y="4076025"/>
              <a:ext cx="351725" cy="238950"/>
            </a:xfrm>
            <a:custGeom>
              <a:avLst/>
              <a:gdLst/>
              <a:ahLst/>
              <a:cxnLst/>
              <a:rect l="l" t="t" r="r" b="b"/>
              <a:pathLst>
                <a:path w="14069" h="9558" extrusionOk="0">
                  <a:moveTo>
                    <a:pt x="13049" y="510"/>
                  </a:moveTo>
                  <a:lnTo>
                    <a:pt x="13151" y="536"/>
                  </a:lnTo>
                  <a:lnTo>
                    <a:pt x="13253" y="561"/>
                  </a:lnTo>
                  <a:lnTo>
                    <a:pt x="13329" y="587"/>
                  </a:lnTo>
                  <a:lnTo>
                    <a:pt x="13406" y="663"/>
                  </a:lnTo>
                  <a:lnTo>
                    <a:pt x="13457" y="740"/>
                  </a:lnTo>
                  <a:lnTo>
                    <a:pt x="13508" y="816"/>
                  </a:lnTo>
                  <a:lnTo>
                    <a:pt x="13533" y="918"/>
                  </a:lnTo>
                  <a:lnTo>
                    <a:pt x="13559" y="1020"/>
                  </a:lnTo>
                  <a:lnTo>
                    <a:pt x="13533" y="1122"/>
                  </a:lnTo>
                  <a:lnTo>
                    <a:pt x="13508" y="1198"/>
                  </a:lnTo>
                  <a:lnTo>
                    <a:pt x="13457" y="1300"/>
                  </a:lnTo>
                  <a:lnTo>
                    <a:pt x="13406" y="1377"/>
                  </a:lnTo>
                  <a:lnTo>
                    <a:pt x="13329" y="1428"/>
                  </a:lnTo>
                  <a:lnTo>
                    <a:pt x="13253" y="1479"/>
                  </a:lnTo>
                  <a:lnTo>
                    <a:pt x="13151" y="1504"/>
                  </a:lnTo>
                  <a:lnTo>
                    <a:pt x="12947" y="1504"/>
                  </a:lnTo>
                  <a:lnTo>
                    <a:pt x="12871" y="1479"/>
                  </a:lnTo>
                  <a:lnTo>
                    <a:pt x="12769" y="1428"/>
                  </a:lnTo>
                  <a:lnTo>
                    <a:pt x="12692" y="1377"/>
                  </a:lnTo>
                  <a:lnTo>
                    <a:pt x="12641" y="1300"/>
                  </a:lnTo>
                  <a:lnTo>
                    <a:pt x="12590" y="1198"/>
                  </a:lnTo>
                  <a:lnTo>
                    <a:pt x="12565" y="1122"/>
                  </a:lnTo>
                  <a:lnTo>
                    <a:pt x="12565" y="1020"/>
                  </a:lnTo>
                  <a:lnTo>
                    <a:pt x="12565" y="918"/>
                  </a:lnTo>
                  <a:lnTo>
                    <a:pt x="12590" y="816"/>
                  </a:lnTo>
                  <a:lnTo>
                    <a:pt x="12641" y="740"/>
                  </a:lnTo>
                  <a:lnTo>
                    <a:pt x="12692" y="663"/>
                  </a:lnTo>
                  <a:lnTo>
                    <a:pt x="12769" y="587"/>
                  </a:lnTo>
                  <a:lnTo>
                    <a:pt x="12871" y="561"/>
                  </a:lnTo>
                  <a:lnTo>
                    <a:pt x="12947" y="536"/>
                  </a:lnTo>
                  <a:lnTo>
                    <a:pt x="13049" y="510"/>
                  </a:lnTo>
                  <a:close/>
                  <a:moveTo>
                    <a:pt x="10042" y="1632"/>
                  </a:moveTo>
                  <a:lnTo>
                    <a:pt x="10144" y="1657"/>
                  </a:lnTo>
                  <a:lnTo>
                    <a:pt x="10245" y="1683"/>
                  </a:lnTo>
                  <a:lnTo>
                    <a:pt x="10322" y="1734"/>
                  </a:lnTo>
                  <a:lnTo>
                    <a:pt x="10398" y="1785"/>
                  </a:lnTo>
                  <a:lnTo>
                    <a:pt x="10449" y="1861"/>
                  </a:lnTo>
                  <a:lnTo>
                    <a:pt x="10500" y="1938"/>
                  </a:lnTo>
                  <a:lnTo>
                    <a:pt x="10526" y="2039"/>
                  </a:lnTo>
                  <a:lnTo>
                    <a:pt x="10551" y="2141"/>
                  </a:lnTo>
                  <a:lnTo>
                    <a:pt x="10526" y="2243"/>
                  </a:lnTo>
                  <a:lnTo>
                    <a:pt x="10500" y="2345"/>
                  </a:lnTo>
                  <a:lnTo>
                    <a:pt x="10449" y="2422"/>
                  </a:lnTo>
                  <a:lnTo>
                    <a:pt x="10398" y="2498"/>
                  </a:lnTo>
                  <a:lnTo>
                    <a:pt x="10322" y="2549"/>
                  </a:lnTo>
                  <a:lnTo>
                    <a:pt x="10245" y="2600"/>
                  </a:lnTo>
                  <a:lnTo>
                    <a:pt x="10144" y="2626"/>
                  </a:lnTo>
                  <a:lnTo>
                    <a:pt x="10042" y="2651"/>
                  </a:lnTo>
                  <a:lnTo>
                    <a:pt x="9940" y="2626"/>
                  </a:lnTo>
                  <a:lnTo>
                    <a:pt x="9838" y="2600"/>
                  </a:lnTo>
                  <a:lnTo>
                    <a:pt x="9761" y="2549"/>
                  </a:lnTo>
                  <a:lnTo>
                    <a:pt x="9685" y="2498"/>
                  </a:lnTo>
                  <a:lnTo>
                    <a:pt x="9634" y="2422"/>
                  </a:lnTo>
                  <a:lnTo>
                    <a:pt x="9583" y="2345"/>
                  </a:lnTo>
                  <a:lnTo>
                    <a:pt x="9557" y="2243"/>
                  </a:lnTo>
                  <a:lnTo>
                    <a:pt x="9532" y="2141"/>
                  </a:lnTo>
                  <a:lnTo>
                    <a:pt x="9557" y="2039"/>
                  </a:lnTo>
                  <a:lnTo>
                    <a:pt x="9583" y="1938"/>
                  </a:lnTo>
                  <a:lnTo>
                    <a:pt x="9634" y="1861"/>
                  </a:lnTo>
                  <a:lnTo>
                    <a:pt x="9685" y="1785"/>
                  </a:lnTo>
                  <a:lnTo>
                    <a:pt x="9761" y="1734"/>
                  </a:lnTo>
                  <a:lnTo>
                    <a:pt x="9838" y="1683"/>
                  </a:lnTo>
                  <a:lnTo>
                    <a:pt x="9940" y="1657"/>
                  </a:lnTo>
                  <a:lnTo>
                    <a:pt x="10042" y="1632"/>
                  </a:lnTo>
                  <a:close/>
                  <a:moveTo>
                    <a:pt x="4129" y="3365"/>
                  </a:moveTo>
                  <a:lnTo>
                    <a:pt x="4205" y="3390"/>
                  </a:lnTo>
                  <a:lnTo>
                    <a:pt x="4307" y="3441"/>
                  </a:lnTo>
                  <a:lnTo>
                    <a:pt x="4384" y="3492"/>
                  </a:lnTo>
                  <a:lnTo>
                    <a:pt x="4435" y="3569"/>
                  </a:lnTo>
                  <a:lnTo>
                    <a:pt x="4486" y="3671"/>
                  </a:lnTo>
                  <a:lnTo>
                    <a:pt x="4511" y="3747"/>
                  </a:lnTo>
                  <a:lnTo>
                    <a:pt x="4511" y="3849"/>
                  </a:lnTo>
                  <a:lnTo>
                    <a:pt x="4511" y="3951"/>
                  </a:lnTo>
                  <a:lnTo>
                    <a:pt x="4486" y="4053"/>
                  </a:lnTo>
                  <a:lnTo>
                    <a:pt x="4435" y="4129"/>
                  </a:lnTo>
                  <a:lnTo>
                    <a:pt x="4384" y="4206"/>
                  </a:lnTo>
                  <a:lnTo>
                    <a:pt x="4307" y="4257"/>
                  </a:lnTo>
                  <a:lnTo>
                    <a:pt x="4205" y="4308"/>
                  </a:lnTo>
                  <a:lnTo>
                    <a:pt x="4129" y="4333"/>
                  </a:lnTo>
                  <a:lnTo>
                    <a:pt x="4027" y="4359"/>
                  </a:lnTo>
                  <a:lnTo>
                    <a:pt x="3925" y="4333"/>
                  </a:lnTo>
                  <a:lnTo>
                    <a:pt x="3823" y="4308"/>
                  </a:lnTo>
                  <a:lnTo>
                    <a:pt x="3747" y="4257"/>
                  </a:lnTo>
                  <a:lnTo>
                    <a:pt x="3670" y="4206"/>
                  </a:lnTo>
                  <a:lnTo>
                    <a:pt x="3619" y="4129"/>
                  </a:lnTo>
                  <a:lnTo>
                    <a:pt x="3568" y="4053"/>
                  </a:lnTo>
                  <a:lnTo>
                    <a:pt x="3543" y="3951"/>
                  </a:lnTo>
                  <a:lnTo>
                    <a:pt x="3517" y="3849"/>
                  </a:lnTo>
                  <a:lnTo>
                    <a:pt x="3543" y="3747"/>
                  </a:lnTo>
                  <a:lnTo>
                    <a:pt x="3568" y="3671"/>
                  </a:lnTo>
                  <a:lnTo>
                    <a:pt x="3619" y="3569"/>
                  </a:lnTo>
                  <a:lnTo>
                    <a:pt x="3670" y="3492"/>
                  </a:lnTo>
                  <a:lnTo>
                    <a:pt x="3747" y="3441"/>
                  </a:lnTo>
                  <a:lnTo>
                    <a:pt x="3823" y="3390"/>
                  </a:lnTo>
                  <a:lnTo>
                    <a:pt x="3925" y="3365"/>
                  </a:lnTo>
                  <a:close/>
                  <a:moveTo>
                    <a:pt x="7136" y="5658"/>
                  </a:moveTo>
                  <a:lnTo>
                    <a:pt x="7213" y="5684"/>
                  </a:lnTo>
                  <a:lnTo>
                    <a:pt x="7315" y="5735"/>
                  </a:lnTo>
                  <a:lnTo>
                    <a:pt x="7391" y="5786"/>
                  </a:lnTo>
                  <a:lnTo>
                    <a:pt x="7442" y="5862"/>
                  </a:lnTo>
                  <a:lnTo>
                    <a:pt x="7493" y="5939"/>
                  </a:lnTo>
                  <a:lnTo>
                    <a:pt x="7518" y="6041"/>
                  </a:lnTo>
                  <a:lnTo>
                    <a:pt x="7518" y="6143"/>
                  </a:lnTo>
                  <a:lnTo>
                    <a:pt x="7518" y="6245"/>
                  </a:lnTo>
                  <a:lnTo>
                    <a:pt x="7493" y="6347"/>
                  </a:lnTo>
                  <a:lnTo>
                    <a:pt x="7442" y="6423"/>
                  </a:lnTo>
                  <a:lnTo>
                    <a:pt x="7391" y="6500"/>
                  </a:lnTo>
                  <a:lnTo>
                    <a:pt x="7315" y="6550"/>
                  </a:lnTo>
                  <a:lnTo>
                    <a:pt x="7213" y="6601"/>
                  </a:lnTo>
                  <a:lnTo>
                    <a:pt x="7136" y="6627"/>
                  </a:lnTo>
                  <a:lnTo>
                    <a:pt x="7034" y="6652"/>
                  </a:lnTo>
                  <a:lnTo>
                    <a:pt x="6932" y="6627"/>
                  </a:lnTo>
                  <a:lnTo>
                    <a:pt x="6830" y="6601"/>
                  </a:lnTo>
                  <a:lnTo>
                    <a:pt x="6754" y="6550"/>
                  </a:lnTo>
                  <a:lnTo>
                    <a:pt x="6677" y="6500"/>
                  </a:lnTo>
                  <a:lnTo>
                    <a:pt x="6626" y="6423"/>
                  </a:lnTo>
                  <a:lnTo>
                    <a:pt x="6575" y="6347"/>
                  </a:lnTo>
                  <a:lnTo>
                    <a:pt x="6550" y="6245"/>
                  </a:lnTo>
                  <a:lnTo>
                    <a:pt x="6525" y="6143"/>
                  </a:lnTo>
                  <a:lnTo>
                    <a:pt x="6550" y="6041"/>
                  </a:lnTo>
                  <a:lnTo>
                    <a:pt x="6575" y="5939"/>
                  </a:lnTo>
                  <a:lnTo>
                    <a:pt x="6626" y="5862"/>
                  </a:lnTo>
                  <a:lnTo>
                    <a:pt x="6677" y="5786"/>
                  </a:lnTo>
                  <a:lnTo>
                    <a:pt x="6754" y="5735"/>
                  </a:lnTo>
                  <a:lnTo>
                    <a:pt x="6830" y="5684"/>
                  </a:lnTo>
                  <a:lnTo>
                    <a:pt x="6932" y="5658"/>
                  </a:lnTo>
                  <a:close/>
                  <a:moveTo>
                    <a:pt x="1020" y="8029"/>
                  </a:moveTo>
                  <a:lnTo>
                    <a:pt x="1121" y="8054"/>
                  </a:lnTo>
                  <a:lnTo>
                    <a:pt x="1198" y="8080"/>
                  </a:lnTo>
                  <a:lnTo>
                    <a:pt x="1300" y="8131"/>
                  </a:lnTo>
                  <a:lnTo>
                    <a:pt x="1351" y="8182"/>
                  </a:lnTo>
                  <a:lnTo>
                    <a:pt x="1427" y="8258"/>
                  </a:lnTo>
                  <a:lnTo>
                    <a:pt x="1478" y="8335"/>
                  </a:lnTo>
                  <a:lnTo>
                    <a:pt x="1504" y="8436"/>
                  </a:lnTo>
                  <a:lnTo>
                    <a:pt x="1504" y="8538"/>
                  </a:lnTo>
                  <a:lnTo>
                    <a:pt x="1504" y="8640"/>
                  </a:lnTo>
                  <a:lnTo>
                    <a:pt x="1478" y="8742"/>
                  </a:lnTo>
                  <a:lnTo>
                    <a:pt x="1427" y="8819"/>
                  </a:lnTo>
                  <a:lnTo>
                    <a:pt x="1351" y="8895"/>
                  </a:lnTo>
                  <a:lnTo>
                    <a:pt x="1300" y="8946"/>
                  </a:lnTo>
                  <a:lnTo>
                    <a:pt x="1198" y="8997"/>
                  </a:lnTo>
                  <a:lnTo>
                    <a:pt x="1121" y="9023"/>
                  </a:lnTo>
                  <a:lnTo>
                    <a:pt x="1020" y="9048"/>
                  </a:lnTo>
                  <a:lnTo>
                    <a:pt x="918" y="9023"/>
                  </a:lnTo>
                  <a:lnTo>
                    <a:pt x="816" y="8997"/>
                  </a:lnTo>
                  <a:lnTo>
                    <a:pt x="739" y="8946"/>
                  </a:lnTo>
                  <a:lnTo>
                    <a:pt x="663" y="8895"/>
                  </a:lnTo>
                  <a:lnTo>
                    <a:pt x="586" y="8819"/>
                  </a:lnTo>
                  <a:lnTo>
                    <a:pt x="561" y="8742"/>
                  </a:lnTo>
                  <a:lnTo>
                    <a:pt x="510" y="8640"/>
                  </a:lnTo>
                  <a:lnTo>
                    <a:pt x="510" y="8538"/>
                  </a:lnTo>
                  <a:lnTo>
                    <a:pt x="510" y="8436"/>
                  </a:lnTo>
                  <a:lnTo>
                    <a:pt x="561" y="8335"/>
                  </a:lnTo>
                  <a:lnTo>
                    <a:pt x="586" y="8258"/>
                  </a:lnTo>
                  <a:lnTo>
                    <a:pt x="663" y="8182"/>
                  </a:lnTo>
                  <a:lnTo>
                    <a:pt x="739" y="8131"/>
                  </a:lnTo>
                  <a:lnTo>
                    <a:pt x="816" y="8080"/>
                  </a:lnTo>
                  <a:lnTo>
                    <a:pt x="918" y="8054"/>
                  </a:lnTo>
                  <a:lnTo>
                    <a:pt x="1020" y="8029"/>
                  </a:lnTo>
                  <a:close/>
                  <a:moveTo>
                    <a:pt x="13049" y="1"/>
                  </a:moveTo>
                  <a:lnTo>
                    <a:pt x="12845" y="26"/>
                  </a:lnTo>
                  <a:lnTo>
                    <a:pt x="12667" y="77"/>
                  </a:lnTo>
                  <a:lnTo>
                    <a:pt x="12488" y="179"/>
                  </a:lnTo>
                  <a:lnTo>
                    <a:pt x="12335" y="306"/>
                  </a:lnTo>
                  <a:lnTo>
                    <a:pt x="12208" y="459"/>
                  </a:lnTo>
                  <a:lnTo>
                    <a:pt x="12131" y="612"/>
                  </a:lnTo>
                  <a:lnTo>
                    <a:pt x="12055" y="816"/>
                  </a:lnTo>
                  <a:lnTo>
                    <a:pt x="12055" y="1020"/>
                  </a:lnTo>
                  <a:lnTo>
                    <a:pt x="12055" y="1122"/>
                  </a:lnTo>
                  <a:lnTo>
                    <a:pt x="10857" y="1555"/>
                  </a:lnTo>
                  <a:lnTo>
                    <a:pt x="10704" y="1377"/>
                  </a:lnTo>
                  <a:lnTo>
                    <a:pt x="10500" y="1249"/>
                  </a:lnTo>
                  <a:lnTo>
                    <a:pt x="10296" y="1173"/>
                  </a:lnTo>
                  <a:lnTo>
                    <a:pt x="10169" y="1147"/>
                  </a:lnTo>
                  <a:lnTo>
                    <a:pt x="10042" y="1122"/>
                  </a:lnTo>
                  <a:lnTo>
                    <a:pt x="9838" y="1147"/>
                  </a:lnTo>
                  <a:lnTo>
                    <a:pt x="9659" y="1224"/>
                  </a:lnTo>
                  <a:lnTo>
                    <a:pt x="9481" y="1300"/>
                  </a:lnTo>
                  <a:lnTo>
                    <a:pt x="9328" y="1428"/>
                  </a:lnTo>
                  <a:lnTo>
                    <a:pt x="9201" y="1581"/>
                  </a:lnTo>
                  <a:lnTo>
                    <a:pt x="9124" y="1759"/>
                  </a:lnTo>
                  <a:lnTo>
                    <a:pt x="9048" y="1938"/>
                  </a:lnTo>
                  <a:lnTo>
                    <a:pt x="9048" y="2141"/>
                  </a:lnTo>
                  <a:lnTo>
                    <a:pt x="9048" y="2320"/>
                  </a:lnTo>
                  <a:lnTo>
                    <a:pt x="9099" y="2473"/>
                  </a:lnTo>
                  <a:lnTo>
                    <a:pt x="9150" y="2626"/>
                  </a:lnTo>
                  <a:lnTo>
                    <a:pt x="9252" y="2779"/>
                  </a:lnTo>
                  <a:lnTo>
                    <a:pt x="7417" y="5225"/>
                  </a:lnTo>
                  <a:lnTo>
                    <a:pt x="7238" y="5149"/>
                  </a:lnTo>
                  <a:lnTo>
                    <a:pt x="6856" y="5149"/>
                  </a:lnTo>
                  <a:lnTo>
                    <a:pt x="6703" y="5200"/>
                  </a:lnTo>
                  <a:lnTo>
                    <a:pt x="6550" y="5251"/>
                  </a:lnTo>
                  <a:lnTo>
                    <a:pt x="6423" y="5353"/>
                  </a:lnTo>
                  <a:lnTo>
                    <a:pt x="4944" y="4231"/>
                  </a:lnTo>
                  <a:lnTo>
                    <a:pt x="4995" y="4053"/>
                  </a:lnTo>
                  <a:lnTo>
                    <a:pt x="5021" y="3849"/>
                  </a:lnTo>
                  <a:lnTo>
                    <a:pt x="4995" y="3645"/>
                  </a:lnTo>
                  <a:lnTo>
                    <a:pt x="4944" y="3467"/>
                  </a:lnTo>
                  <a:lnTo>
                    <a:pt x="4842" y="3288"/>
                  </a:lnTo>
                  <a:lnTo>
                    <a:pt x="4740" y="3135"/>
                  </a:lnTo>
                  <a:lnTo>
                    <a:pt x="4588" y="3008"/>
                  </a:lnTo>
                  <a:lnTo>
                    <a:pt x="4409" y="2931"/>
                  </a:lnTo>
                  <a:lnTo>
                    <a:pt x="4231" y="2855"/>
                  </a:lnTo>
                  <a:lnTo>
                    <a:pt x="3823" y="2855"/>
                  </a:lnTo>
                  <a:lnTo>
                    <a:pt x="3619" y="2931"/>
                  </a:lnTo>
                  <a:lnTo>
                    <a:pt x="3466" y="3008"/>
                  </a:lnTo>
                  <a:lnTo>
                    <a:pt x="3313" y="3135"/>
                  </a:lnTo>
                  <a:lnTo>
                    <a:pt x="3186" y="3288"/>
                  </a:lnTo>
                  <a:lnTo>
                    <a:pt x="3084" y="3467"/>
                  </a:lnTo>
                  <a:lnTo>
                    <a:pt x="3033" y="3645"/>
                  </a:lnTo>
                  <a:lnTo>
                    <a:pt x="3007" y="3849"/>
                  </a:lnTo>
                  <a:lnTo>
                    <a:pt x="3033" y="4053"/>
                  </a:lnTo>
                  <a:lnTo>
                    <a:pt x="3084" y="4231"/>
                  </a:lnTo>
                  <a:lnTo>
                    <a:pt x="3160" y="4384"/>
                  </a:lnTo>
                  <a:lnTo>
                    <a:pt x="3288" y="4537"/>
                  </a:lnTo>
                  <a:lnTo>
                    <a:pt x="1325" y="7570"/>
                  </a:lnTo>
                  <a:lnTo>
                    <a:pt x="1172" y="7544"/>
                  </a:lnTo>
                  <a:lnTo>
                    <a:pt x="816" y="7544"/>
                  </a:lnTo>
                  <a:lnTo>
                    <a:pt x="612" y="7621"/>
                  </a:lnTo>
                  <a:lnTo>
                    <a:pt x="459" y="7697"/>
                  </a:lnTo>
                  <a:lnTo>
                    <a:pt x="306" y="7825"/>
                  </a:lnTo>
                  <a:lnTo>
                    <a:pt x="178" y="7978"/>
                  </a:lnTo>
                  <a:lnTo>
                    <a:pt x="77" y="8156"/>
                  </a:lnTo>
                  <a:lnTo>
                    <a:pt x="26" y="8335"/>
                  </a:lnTo>
                  <a:lnTo>
                    <a:pt x="0" y="8538"/>
                  </a:lnTo>
                  <a:lnTo>
                    <a:pt x="26" y="8742"/>
                  </a:lnTo>
                  <a:lnTo>
                    <a:pt x="77" y="8921"/>
                  </a:lnTo>
                  <a:lnTo>
                    <a:pt x="178" y="9099"/>
                  </a:lnTo>
                  <a:lnTo>
                    <a:pt x="306" y="9252"/>
                  </a:lnTo>
                  <a:lnTo>
                    <a:pt x="459" y="9379"/>
                  </a:lnTo>
                  <a:lnTo>
                    <a:pt x="612" y="9456"/>
                  </a:lnTo>
                  <a:lnTo>
                    <a:pt x="816" y="9532"/>
                  </a:lnTo>
                  <a:lnTo>
                    <a:pt x="1020" y="9558"/>
                  </a:lnTo>
                  <a:lnTo>
                    <a:pt x="1223" y="9532"/>
                  </a:lnTo>
                  <a:lnTo>
                    <a:pt x="1402" y="9456"/>
                  </a:lnTo>
                  <a:lnTo>
                    <a:pt x="1580" y="9379"/>
                  </a:lnTo>
                  <a:lnTo>
                    <a:pt x="1733" y="9252"/>
                  </a:lnTo>
                  <a:lnTo>
                    <a:pt x="1835" y="9099"/>
                  </a:lnTo>
                  <a:lnTo>
                    <a:pt x="1937" y="8921"/>
                  </a:lnTo>
                  <a:lnTo>
                    <a:pt x="1988" y="8742"/>
                  </a:lnTo>
                  <a:lnTo>
                    <a:pt x="2013" y="8538"/>
                  </a:lnTo>
                  <a:lnTo>
                    <a:pt x="1988" y="8335"/>
                  </a:lnTo>
                  <a:lnTo>
                    <a:pt x="1937" y="8156"/>
                  </a:lnTo>
                  <a:lnTo>
                    <a:pt x="1861" y="8003"/>
                  </a:lnTo>
                  <a:lnTo>
                    <a:pt x="1759" y="7850"/>
                  </a:lnTo>
                  <a:lnTo>
                    <a:pt x="3696" y="4817"/>
                  </a:lnTo>
                  <a:lnTo>
                    <a:pt x="3848" y="4843"/>
                  </a:lnTo>
                  <a:lnTo>
                    <a:pt x="4027" y="4868"/>
                  </a:lnTo>
                  <a:lnTo>
                    <a:pt x="4180" y="4843"/>
                  </a:lnTo>
                  <a:lnTo>
                    <a:pt x="4358" y="4792"/>
                  </a:lnTo>
                  <a:lnTo>
                    <a:pt x="4511" y="4741"/>
                  </a:lnTo>
                  <a:lnTo>
                    <a:pt x="4639" y="4639"/>
                  </a:lnTo>
                  <a:lnTo>
                    <a:pt x="6091" y="5760"/>
                  </a:lnTo>
                  <a:lnTo>
                    <a:pt x="6040" y="5939"/>
                  </a:lnTo>
                  <a:lnTo>
                    <a:pt x="6015" y="6143"/>
                  </a:lnTo>
                  <a:lnTo>
                    <a:pt x="6040" y="6347"/>
                  </a:lnTo>
                  <a:lnTo>
                    <a:pt x="6091" y="6525"/>
                  </a:lnTo>
                  <a:lnTo>
                    <a:pt x="6193" y="6703"/>
                  </a:lnTo>
                  <a:lnTo>
                    <a:pt x="6321" y="6856"/>
                  </a:lnTo>
                  <a:lnTo>
                    <a:pt x="6474" y="6984"/>
                  </a:lnTo>
                  <a:lnTo>
                    <a:pt x="6652" y="7060"/>
                  </a:lnTo>
                  <a:lnTo>
                    <a:pt x="6830" y="7137"/>
                  </a:lnTo>
                  <a:lnTo>
                    <a:pt x="7034" y="7162"/>
                  </a:lnTo>
                  <a:lnTo>
                    <a:pt x="7238" y="7137"/>
                  </a:lnTo>
                  <a:lnTo>
                    <a:pt x="7417" y="7060"/>
                  </a:lnTo>
                  <a:lnTo>
                    <a:pt x="7595" y="6984"/>
                  </a:lnTo>
                  <a:lnTo>
                    <a:pt x="7748" y="6856"/>
                  </a:lnTo>
                  <a:lnTo>
                    <a:pt x="7875" y="6703"/>
                  </a:lnTo>
                  <a:lnTo>
                    <a:pt x="7952" y="6525"/>
                  </a:lnTo>
                  <a:lnTo>
                    <a:pt x="8028" y="6347"/>
                  </a:lnTo>
                  <a:lnTo>
                    <a:pt x="8028" y="6143"/>
                  </a:lnTo>
                  <a:lnTo>
                    <a:pt x="8028" y="5964"/>
                  </a:lnTo>
                  <a:lnTo>
                    <a:pt x="7977" y="5811"/>
                  </a:lnTo>
                  <a:lnTo>
                    <a:pt x="7901" y="5658"/>
                  </a:lnTo>
                  <a:lnTo>
                    <a:pt x="7824" y="5531"/>
                  </a:lnTo>
                  <a:lnTo>
                    <a:pt x="9659" y="3084"/>
                  </a:lnTo>
                  <a:lnTo>
                    <a:pt x="9838" y="3135"/>
                  </a:lnTo>
                  <a:lnTo>
                    <a:pt x="10042" y="3161"/>
                  </a:lnTo>
                  <a:lnTo>
                    <a:pt x="10245" y="3135"/>
                  </a:lnTo>
                  <a:lnTo>
                    <a:pt x="10424" y="3059"/>
                  </a:lnTo>
                  <a:lnTo>
                    <a:pt x="10602" y="2982"/>
                  </a:lnTo>
                  <a:lnTo>
                    <a:pt x="10755" y="2855"/>
                  </a:lnTo>
                  <a:lnTo>
                    <a:pt x="10883" y="2702"/>
                  </a:lnTo>
                  <a:lnTo>
                    <a:pt x="10959" y="2524"/>
                  </a:lnTo>
                  <a:lnTo>
                    <a:pt x="11036" y="2345"/>
                  </a:lnTo>
                  <a:lnTo>
                    <a:pt x="11061" y="2141"/>
                  </a:lnTo>
                  <a:lnTo>
                    <a:pt x="11036" y="2039"/>
                  </a:lnTo>
                  <a:lnTo>
                    <a:pt x="12233" y="1581"/>
                  </a:lnTo>
                  <a:lnTo>
                    <a:pt x="12386" y="1759"/>
                  </a:lnTo>
                  <a:lnTo>
                    <a:pt x="12590" y="1912"/>
                  </a:lnTo>
                  <a:lnTo>
                    <a:pt x="12794" y="1988"/>
                  </a:lnTo>
                  <a:lnTo>
                    <a:pt x="12922" y="2014"/>
                  </a:lnTo>
                  <a:lnTo>
                    <a:pt x="13049" y="2014"/>
                  </a:lnTo>
                  <a:lnTo>
                    <a:pt x="13253" y="1988"/>
                  </a:lnTo>
                  <a:lnTo>
                    <a:pt x="13457" y="1938"/>
                  </a:lnTo>
                  <a:lnTo>
                    <a:pt x="13610" y="1836"/>
                  </a:lnTo>
                  <a:lnTo>
                    <a:pt x="13763" y="1734"/>
                  </a:lnTo>
                  <a:lnTo>
                    <a:pt x="13890" y="1581"/>
                  </a:lnTo>
                  <a:lnTo>
                    <a:pt x="13992" y="1402"/>
                  </a:lnTo>
                  <a:lnTo>
                    <a:pt x="14043" y="1224"/>
                  </a:lnTo>
                  <a:lnTo>
                    <a:pt x="14068" y="1020"/>
                  </a:lnTo>
                  <a:lnTo>
                    <a:pt x="14043" y="816"/>
                  </a:lnTo>
                  <a:lnTo>
                    <a:pt x="13992" y="612"/>
                  </a:lnTo>
                  <a:lnTo>
                    <a:pt x="13890" y="459"/>
                  </a:lnTo>
                  <a:lnTo>
                    <a:pt x="13763" y="306"/>
                  </a:lnTo>
                  <a:lnTo>
                    <a:pt x="13610" y="179"/>
                  </a:lnTo>
                  <a:lnTo>
                    <a:pt x="13457" y="77"/>
                  </a:lnTo>
                  <a:lnTo>
                    <a:pt x="13253" y="26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Microsoft Visual Studio Icon | Simply Styled Iconpack ...">
            <a:extLst>
              <a:ext uri="{FF2B5EF4-FFF2-40B4-BE49-F238E27FC236}">
                <a16:creationId xmlns:a16="http://schemas.microsoft.com/office/drawing/2014/main" id="{53BB1BC3-EE48-C672-5FC8-4CA35AD5D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946176" y="2042160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gma - Free logo icons">
            <a:extLst>
              <a:ext uri="{FF2B5EF4-FFF2-40B4-BE49-F238E27FC236}">
                <a16:creationId xmlns:a16="http://schemas.microsoft.com/office/drawing/2014/main" id="{6790792C-5100-711B-6699-F9393786F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89" y="2018709"/>
            <a:ext cx="375223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Xampp - Social media &amp; Logos Icons">
            <a:extLst>
              <a:ext uri="{FF2B5EF4-FFF2-40B4-BE49-F238E27FC236}">
                <a16:creationId xmlns:a16="http://schemas.microsoft.com/office/drawing/2014/main" id="{DB59A842-E940-8FDC-4672-18A650EB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900681" y="2069573"/>
            <a:ext cx="365760" cy="34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70;p56">
            <a:extLst>
              <a:ext uri="{FF2B5EF4-FFF2-40B4-BE49-F238E27FC236}">
                <a16:creationId xmlns:a16="http://schemas.microsoft.com/office/drawing/2014/main" id="{D9723284-B86B-3229-19C2-01BB4596A93F}"/>
              </a:ext>
            </a:extLst>
          </p:cNvPr>
          <p:cNvSpPr/>
          <p:nvPr/>
        </p:nvSpPr>
        <p:spPr>
          <a:xfrm>
            <a:off x="3428646" y="3100547"/>
            <a:ext cx="2094269" cy="121911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66">
              <a:lnSpc>
                <a:spcPct val="150000"/>
              </a:lnSpc>
              <a:buSzPct val="94444"/>
              <a:tabLst>
                <a:tab pos="252729" algn="l"/>
              </a:tabLst>
            </a:pPr>
            <a:r>
              <a:rPr lang="en-US" sz="2000" b="1" spc="40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PYTHON</a:t>
            </a:r>
            <a:endParaRPr lang="en-US" sz="2000" b="1" spc="65">
              <a:solidFill>
                <a:srgbClr val="FFFFFF"/>
              </a:solidFill>
              <a:latin typeface="Quicksand Medium" panose="020B0604020202020204" charset="0"/>
              <a:cs typeface="Trebuchet MS"/>
            </a:endParaRPr>
          </a:p>
        </p:txBody>
      </p:sp>
      <p:pic>
        <p:nvPicPr>
          <p:cNvPr id="1042" name="Picture 18" descr="PHP: Download Logos">
            <a:extLst>
              <a:ext uri="{FF2B5EF4-FFF2-40B4-BE49-F238E27FC236}">
                <a16:creationId xmlns:a16="http://schemas.microsoft.com/office/drawing/2014/main" id="{A9D3E7E1-C0ED-CA67-6B4E-F787B2F8E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869" y="3899824"/>
            <a:ext cx="442481" cy="30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264 Python Icons - Free in SVG, PNG, ICO - IconScout">
            <a:extLst>
              <a:ext uri="{FF2B5EF4-FFF2-40B4-BE49-F238E27FC236}">
                <a16:creationId xmlns:a16="http://schemas.microsoft.com/office/drawing/2014/main" id="{7BEFB133-C658-61DC-EC6F-876968F99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792" y="3817145"/>
            <a:ext cx="384810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70;p56">
            <a:extLst>
              <a:ext uri="{FF2B5EF4-FFF2-40B4-BE49-F238E27FC236}">
                <a16:creationId xmlns:a16="http://schemas.microsoft.com/office/drawing/2014/main" id="{7B32FB91-6E25-4D6C-6F90-6C1E8AF267E0}"/>
              </a:ext>
            </a:extLst>
          </p:cNvPr>
          <p:cNvSpPr/>
          <p:nvPr/>
        </p:nvSpPr>
        <p:spPr>
          <a:xfrm>
            <a:off x="6325053" y="3066509"/>
            <a:ext cx="2094269" cy="1219118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66">
              <a:lnSpc>
                <a:spcPct val="150000"/>
              </a:lnSpc>
              <a:buSzPct val="94444"/>
              <a:tabLst>
                <a:tab pos="252729" algn="l"/>
              </a:tabLst>
            </a:pPr>
            <a:r>
              <a:rPr lang="en-US" sz="2000" b="1" spc="65">
                <a:solidFill>
                  <a:srgbClr val="FFFFFF"/>
                </a:solidFill>
                <a:latin typeface="Quicksand Medium" panose="020B0604020202020204" charset="0"/>
                <a:cs typeface="Trebuchet MS"/>
              </a:rPr>
              <a:t>Java Script</a:t>
            </a:r>
          </a:p>
        </p:txBody>
      </p:sp>
      <p:pic>
        <p:nvPicPr>
          <p:cNvPr id="1026" name="Picture 2" descr="Java Logo, symbol, meaning, history ...">
            <a:extLst>
              <a:ext uri="{FF2B5EF4-FFF2-40B4-BE49-F238E27FC236}">
                <a16:creationId xmlns:a16="http://schemas.microsoft.com/office/drawing/2014/main" id="{2CAA9572-EAFE-688D-2A87-2A4456889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0" r="31248" b="30170"/>
          <a:stretch/>
        </p:blipFill>
        <p:spPr bwMode="auto">
          <a:xfrm>
            <a:off x="7900681" y="3899936"/>
            <a:ext cx="424337" cy="30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8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5" grpId="0" animBg="1"/>
      <p:bldP spid="4" grpId="0" animBg="1"/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DECF76A8-3C0F-713F-E711-A112737E5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>
            <a:extLst>
              <a:ext uri="{FF2B5EF4-FFF2-40B4-BE49-F238E27FC236}">
                <a16:creationId xmlns:a16="http://schemas.microsoft.com/office/drawing/2014/main" id="{0C51CE2F-94CD-88E6-9B38-0E4A0E9D2265}"/>
              </a:ext>
            </a:extLst>
          </p:cNvPr>
          <p:cNvSpPr/>
          <p:nvPr/>
        </p:nvSpPr>
        <p:spPr>
          <a:xfrm>
            <a:off x="1216500" y="1116756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>
            <a:extLst>
              <a:ext uri="{FF2B5EF4-FFF2-40B4-BE49-F238E27FC236}">
                <a16:creationId xmlns:a16="http://schemas.microsoft.com/office/drawing/2014/main" id="{C1AF0044-1590-DE77-AEBA-65F5F38CC628}"/>
              </a:ext>
            </a:extLst>
          </p:cNvPr>
          <p:cNvSpPr/>
          <p:nvPr/>
        </p:nvSpPr>
        <p:spPr>
          <a:xfrm>
            <a:off x="2387830" y="1724770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>
            <a:extLst>
              <a:ext uri="{FF2B5EF4-FFF2-40B4-BE49-F238E27FC236}">
                <a16:creationId xmlns:a16="http://schemas.microsoft.com/office/drawing/2014/main" id="{4440D041-128A-403E-BA3E-117D008AFB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3830" y="2244970"/>
            <a:ext cx="3033000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/>
              <a:t>Future Work</a:t>
            </a:r>
            <a:br>
              <a:rPr lang="en-US" sz="5400"/>
            </a:br>
            <a:endParaRPr/>
          </a:p>
        </p:txBody>
      </p:sp>
      <p:sp>
        <p:nvSpPr>
          <p:cNvPr id="375" name="Google Shape;375;p41">
            <a:extLst>
              <a:ext uri="{FF2B5EF4-FFF2-40B4-BE49-F238E27FC236}">
                <a16:creationId xmlns:a16="http://schemas.microsoft.com/office/drawing/2014/main" id="{C818C679-1C9D-8911-E384-72DCE39F24A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73160" y="1851970"/>
            <a:ext cx="95627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938536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>
          <a:extLst>
            <a:ext uri="{FF2B5EF4-FFF2-40B4-BE49-F238E27FC236}">
              <a16:creationId xmlns:a16="http://schemas.microsoft.com/office/drawing/2014/main" id="{0BF0203E-BA86-1FCC-9F19-82C51EC39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>
            <a:extLst>
              <a:ext uri="{FF2B5EF4-FFF2-40B4-BE49-F238E27FC236}">
                <a16:creationId xmlns:a16="http://schemas.microsoft.com/office/drawing/2014/main" id="{EA46E3F2-4D25-DBB4-AB43-BCBB1745DC87}"/>
              </a:ext>
            </a:extLst>
          </p:cNvPr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2">
            <a:extLst>
              <a:ext uri="{FF2B5EF4-FFF2-40B4-BE49-F238E27FC236}">
                <a16:creationId xmlns:a16="http://schemas.microsoft.com/office/drawing/2014/main" id="{BEE62D5E-8CA2-4E36-D52F-9C19EEB141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9581" y="1514856"/>
            <a:ext cx="6084837" cy="29321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sz="2000" b="1">
                <a:solidFill>
                  <a:schemeClr val="dk2"/>
                </a:solidFill>
                <a:latin typeface="Dosis"/>
                <a:sym typeface="Dosis"/>
              </a:rPr>
              <a:t>Done</a:t>
            </a:r>
            <a:endParaRPr lang="en-US" sz="2000" b="1">
              <a:solidFill>
                <a:schemeClr val="dk2"/>
              </a:solidFill>
              <a:latin typeface="Dosis"/>
            </a:endParaRPr>
          </a:p>
          <a:p>
            <a:r>
              <a:rPr lang="en-US" strike="sngStrike"/>
              <a:t>The data set for the project included only 4 categories of courses (Business Finance, Graphic Design, Musical Instruments and Web Design). More categories of courses could be added.​</a:t>
            </a:r>
            <a:endParaRPr lang="en-US"/>
          </a:p>
          <a:p>
            <a:r>
              <a:rPr lang="en-US" strike="sngStrike"/>
              <a:t>Speech Recognition </a:t>
            </a:r>
          </a:p>
          <a:p>
            <a:pPr marL="127000" indent="0" fontAlgn="base">
              <a:buNone/>
            </a:pPr>
            <a:r>
              <a:rPr lang="en-US"/>
              <a:t>____________________________________________</a:t>
            </a:r>
          </a:p>
          <a:p>
            <a:pPr marL="127000" indent="0">
              <a:buNone/>
            </a:pPr>
            <a:endParaRPr lang="en-US"/>
          </a:p>
          <a:p>
            <a:pPr fontAlgn="base"/>
            <a:r>
              <a:rPr lang="en-US"/>
              <a:t>Personalized Reminders and Notifications​</a:t>
            </a:r>
          </a:p>
          <a:p>
            <a:pPr marL="127000" indent="0" fontAlgn="base">
              <a:buNone/>
            </a:pPr>
            <a:r>
              <a:rPr lang="en-US"/>
              <a:t>​</a:t>
            </a:r>
          </a:p>
          <a:p>
            <a:pPr fontAlgn="base"/>
            <a:r>
              <a:rPr lang="en-US"/>
              <a:t>Face Recognition​</a:t>
            </a:r>
          </a:p>
          <a:p>
            <a:pPr marL="127000" indent="0" fontAlgn="base">
              <a:buNone/>
            </a:pPr>
            <a:endParaRPr lang="en-US"/>
          </a:p>
          <a:p>
            <a:pPr fontAlgn="base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C86501-7F07-6984-5126-1FF3E3A5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Future 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2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6B2F2E03-7B99-1AC6-06AA-1675997BE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>
            <a:extLst>
              <a:ext uri="{FF2B5EF4-FFF2-40B4-BE49-F238E27FC236}">
                <a16:creationId xmlns:a16="http://schemas.microsoft.com/office/drawing/2014/main" id="{BA050D2E-161D-9F9F-4A3F-530C2996F9C0}"/>
              </a:ext>
            </a:extLst>
          </p:cNvPr>
          <p:cNvSpPr/>
          <p:nvPr/>
        </p:nvSpPr>
        <p:spPr>
          <a:xfrm>
            <a:off x="1216500" y="1116756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>
            <a:extLst>
              <a:ext uri="{FF2B5EF4-FFF2-40B4-BE49-F238E27FC236}">
                <a16:creationId xmlns:a16="http://schemas.microsoft.com/office/drawing/2014/main" id="{4551F5DC-35D1-55F7-9CBC-0FD0B6ED30E7}"/>
              </a:ext>
            </a:extLst>
          </p:cNvPr>
          <p:cNvSpPr/>
          <p:nvPr/>
        </p:nvSpPr>
        <p:spPr>
          <a:xfrm>
            <a:off x="2387830" y="1724770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>
            <a:extLst>
              <a:ext uri="{FF2B5EF4-FFF2-40B4-BE49-F238E27FC236}">
                <a16:creationId xmlns:a16="http://schemas.microsoft.com/office/drawing/2014/main" id="{A991CFF9-E525-63FC-A2CB-30FCBBA52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3830" y="1979106"/>
            <a:ext cx="3033000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/>
              <a:t>Related work</a:t>
            </a:r>
            <a:endParaRPr/>
          </a:p>
        </p:txBody>
      </p:sp>
      <p:sp>
        <p:nvSpPr>
          <p:cNvPr id="375" name="Google Shape;375;p41">
            <a:extLst>
              <a:ext uri="{FF2B5EF4-FFF2-40B4-BE49-F238E27FC236}">
                <a16:creationId xmlns:a16="http://schemas.microsoft.com/office/drawing/2014/main" id="{F016D22C-08C0-90A4-915E-548C3135A9A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15030" y="1851970"/>
            <a:ext cx="914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5042371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DECF76A8-3C0F-713F-E711-A112737E5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>
            <a:extLst>
              <a:ext uri="{FF2B5EF4-FFF2-40B4-BE49-F238E27FC236}">
                <a16:creationId xmlns:a16="http://schemas.microsoft.com/office/drawing/2014/main" id="{0C51CE2F-94CD-88E6-9B38-0E4A0E9D2265}"/>
              </a:ext>
            </a:extLst>
          </p:cNvPr>
          <p:cNvSpPr/>
          <p:nvPr/>
        </p:nvSpPr>
        <p:spPr>
          <a:xfrm>
            <a:off x="1216500" y="1116756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>
            <a:extLst>
              <a:ext uri="{FF2B5EF4-FFF2-40B4-BE49-F238E27FC236}">
                <a16:creationId xmlns:a16="http://schemas.microsoft.com/office/drawing/2014/main" id="{C1AF0044-1590-DE77-AEBA-65F5F38CC628}"/>
              </a:ext>
            </a:extLst>
          </p:cNvPr>
          <p:cNvSpPr/>
          <p:nvPr/>
        </p:nvSpPr>
        <p:spPr>
          <a:xfrm>
            <a:off x="2366399" y="1746202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>
            <a:extLst>
              <a:ext uri="{FF2B5EF4-FFF2-40B4-BE49-F238E27FC236}">
                <a16:creationId xmlns:a16="http://schemas.microsoft.com/office/drawing/2014/main" id="{4440D041-128A-403E-BA3E-117D008AFB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3830" y="2244970"/>
            <a:ext cx="3231320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/>
              <a:t>Conclusion</a:t>
            </a:r>
            <a:br>
              <a:rPr lang="en-US" sz="5400"/>
            </a:br>
            <a:endParaRPr/>
          </a:p>
        </p:txBody>
      </p:sp>
      <p:sp>
        <p:nvSpPr>
          <p:cNvPr id="375" name="Google Shape;375;p41">
            <a:extLst>
              <a:ext uri="{FF2B5EF4-FFF2-40B4-BE49-F238E27FC236}">
                <a16:creationId xmlns:a16="http://schemas.microsoft.com/office/drawing/2014/main" id="{C818C679-1C9D-8911-E384-72DCE39F24A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73160" y="1851970"/>
            <a:ext cx="95627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66661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>
          <a:extLst>
            <a:ext uri="{FF2B5EF4-FFF2-40B4-BE49-F238E27FC236}">
              <a16:creationId xmlns:a16="http://schemas.microsoft.com/office/drawing/2014/main" id="{4493EBE9-CFC6-6279-3FEA-693B63006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>
            <a:extLst>
              <a:ext uri="{FF2B5EF4-FFF2-40B4-BE49-F238E27FC236}">
                <a16:creationId xmlns:a16="http://schemas.microsoft.com/office/drawing/2014/main" id="{16BCD3C1-3035-ACB0-7BBD-6BA5147E159E}"/>
              </a:ext>
            </a:extLst>
          </p:cNvPr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2">
            <a:extLst>
              <a:ext uri="{FF2B5EF4-FFF2-40B4-BE49-F238E27FC236}">
                <a16:creationId xmlns:a16="http://schemas.microsoft.com/office/drawing/2014/main" id="{1AE6EF71-53D8-7C01-0B28-B1D0464782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8631" y="1385888"/>
            <a:ext cx="8119070" cy="32897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kern="1200" dirty="0">
                <a:solidFill>
                  <a:srgbClr val="FFFFFF"/>
                </a:solidFill>
                <a:ea typeface="+mn-ea"/>
                <a:cs typeface="+mn-cs"/>
              </a:rPr>
              <a:t>The Course Flow project includes a Scheduler and Recommendation System, improving educational technology by combining course scheduling with personalized course suggestions and incorporating a speech-to-text feature in the search recommendation system to enhance user accessibility and efficiency.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C7629A-822B-5679-8924-B6AB60F8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67868"/>
            <a:ext cx="7704000" cy="457200"/>
          </a:xfrm>
        </p:spPr>
        <p:txBody>
          <a:bodyPr/>
          <a:lstStyle/>
          <a:p>
            <a:pPr algn="ctr">
              <a:lnSpc>
                <a:spcPts val="7680"/>
              </a:lnSpc>
            </a:pPr>
            <a:r>
              <a:rPr lang="en-US" sz="3600">
                <a:solidFill>
                  <a:srgbClr val="F83797"/>
                </a:solidFill>
                <a:latin typeface="Dosis Bold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8001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6203601D-179C-7F40-19CB-266C83F93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>
            <a:extLst>
              <a:ext uri="{FF2B5EF4-FFF2-40B4-BE49-F238E27FC236}">
                <a16:creationId xmlns:a16="http://schemas.microsoft.com/office/drawing/2014/main" id="{A1355358-BDED-FDA0-6A83-064C5AFD0C7B}"/>
              </a:ext>
            </a:extLst>
          </p:cNvPr>
          <p:cNvSpPr/>
          <p:nvPr/>
        </p:nvSpPr>
        <p:spPr>
          <a:xfrm>
            <a:off x="1132680" y="1505376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600" b="1" i="0" u="none" strike="noStrike">
                <a:solidFill>
                  <a:srgbClr val="F83797"/>
                </a:solidFill>
                <a:effectLst/>
                <a:latin typeface="Dosis" pitchFamily="2" charset="0"/>
              </a:rPr>
              <a:t>THANKS!</a:t>
            </a:r>
            <a:endParaRPr lang="en-US" sz="5400" b="0">
              <a:effectLst/>
              <a:latin typeface="Dosis" pitchFamily="2" charset="0"/>
            </a:endParaRPr>
          </a:p>
          <a:p>
            <a:br>
              <a:rPr lang="en-US">
                <a:latin typeface="Dosis" pitchFamily="2" charset="0"/>
              </a:rPr>
            </a:br>
            <a:endParaRPr lang="en-US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67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/>
          <p:nvPr/>
        </p:nvSpPr>
        <p:spPr>
          <a:xfrm>
            <a:off x="296950" y="1605513"/>
            <a:ext cx="1914622" cy="2539675"/>
          </a:xfrm>
          <a:prstGeom prst="roundRect">
            <a:avLst>
              <a:gd name="adj" fmla="val 11662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92" name="Google Shape;392;p43"/>
          <p:cNvSpPr/>
          <p:nvPr/>
        </p:nvSpPr>
        <p:spPr>
          <a:xfrm>
            <a:off x="546300" y="463300"/>
            <a:ext cx="80514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3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Inspired by</a:t>
            </a:r>
            <a:endParaRPr/>
          </a:p>
        </p:txBody>
      </p:sp>
      <p:sp>
        <p:nvSpPr>
          <p:cNvPr id="15" name="Google Shape;389;p43">
            <a:extLst>
              <a:ext uri="{FF2B5EF4-FFF2-40B4-BE49-F238E27FC236}">
                <a16:creationId xmlns:a16="http://schemas.microsoft.com/office/drawing/2014/main" id="{3C0CEB0C-A911-D9A5-ADFD-2395F27FCF95}"/>
              </a:ext>
            </a:extLst>
          </p:cNvPr>
          <p:cNvSpPr/>
          <p:nvPr/>
        </p:nvSpPr>
        <p:spPr>
          <a:xfrm>
            <a:off x="6683078" y="1584247"/>
            <a:ext cx="1914622" cy="2539675"/>
          </a:xfrm>
          <a:prstGeom prst="roundRect">
            <a:avLst>
              <a:gd name="adj" fmla="val 11662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89;p43">
            <a:extLst>
              <a:ext uri="{FF2B5EF4-FFF2-40B4-BE49-F238E27FC236}">
                <a16:creationId xmlns:a16="http://schemas.microsoft.com/office/drawing/2014/main" id="{688F134F-7B78-E33E-CD2B-E400DF8F4D63}"/>
              </a:ext>
            </a:extLst>
          </p:cNvPr>
          <p:cNvSpPr/>
          <p:nvPr/>
        </p:nvSpPr>
        <p:spPr>
          <a:xfrm>
            <a:off x="4514532" y="1605515"/>
            <a:ext cx="1914622" cy="2539675"/>
          </a:xfrm>
          <a:prstGeom prst="roundRect">
            <a:avLst>
              <a:gd name="adj" fmla="val 11662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9;p43">
            <a:extLst>
              <a:ext uri="{FF2B5EF4-FFF2-40B4-BE49-F238E27FC236}">
                <a16:creationId xmlns:a16="http://schemas.microsoft.com/office/drawing/2014/main" id="{0CE5D800-5EEA-21A1-F437-6DE165F301FD}"/>
              </a:ext>
            </a:extLst>
          </p:cNvPr>
          <p:cNvSpPr/>
          <p:nvPr/>
        </p:nvSpPr>
        <p:spPr>
          <a:xfrm>
            <a:off x="2369616" y="1605513"/>
            <a:ext cx="1914622" cy="2539675"/>
          </a:xfrm>
          <a:prstGeom prst="roundRect">
            <a:avLst>
              <a:gd name="adj" fmla="val 11662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94;p43">
            <a:extLst>
              <a:ext uri="{FF2B5EF4-FFF2-40B4-BE49-F238E27FC236}">
                <a16:creationId xmlns:a16="http://schemas.microsoft.com/office/drawing/2014/main" id="{11D8E0C1-DE8E-4001-FB6E-93437E219376}"/>
              </a:ext>
            </a:extLst>
          </p:cNvPr>
          <p:cNvSpPr txBox="1">
            <a:spLocks/>
          </p:cNvSpPr>
          <p:nvPr/>
        </p:nvSpPr>
        <p:spPr>
          <a:xfrm>
            <a:off x="434473" y="1835357"/>
            <a:ext cx="1611736" cy="57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>
                <a:solidFill>
                  <a:schemeClr val="bg1"/>
                </a:solidFill>
                <a:latin typeface="Quicksand" panose="020B0604020202020204" charset="0"/>
              </a:rPr>
              <a:t>Udacity</a:t>
            </a:r>
            <a:r>
              <a:rPr lang="en-US" sz="1800">
                <a:solidFill>
                  <a:schemeClr val="bg1"/>
                </a:solidFill>
                <a:latin typeface="Quicksand" panose="020B0604020202020204" charset="0"/>
              </a:rPr>
              <a:t> </a:t>
            </a:r>
          </a:p>
        </p:txBody>
      </p:sp>
      <p:pic>
        <p:nvPicPr>
          <p:cNvPr id="19" name="Picture 18" descr="Free Courses | Blog Archives | Udacity">
            <a:extLst>
              <a:ext uri="{FF2B5EF4-FFF2-40B4-BE49-F238E27FC236}">
                <a16:creationId xmlns:a16="http://schemas.microsoft.com/office/drawing/2014/main" id="{13750450-D2C8-5DD3-6377-EF25BC2F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00" y="2854085"/>
            <a:ext cx="1387972" cy="388845"/>
          </a:xfrm>
          <a:prstGeom prst="rect">
            <a:avLst/>
          </a:prstGeom>
        </p:spPr>
      </p:pic>
      <p:sp>
        <p:nvSpPr>
          <p:cNvPr id="20" name="Google Shape;394;p43">
            <a:extLst>
              <a:ext uri="{FF2B5EF4-FFF2-40B4-BE49-F238E27FC236}">
                <a16:creationId xmlns:a16="http://schemas.microsoft.com/office/drawing/2014/main" id="{A56385F7-23C1-4AC2-A806-7049468F4BB1}"/>
              </a:ext>
            </a:extLst>
          </p:cNvPr>
          <p:cNvSpPr txBox="1">
            <a:spLocks/>
          </p:cNvSpPr>
          <p:nvPr/>
        </p:nvSpPr>
        <p:spPr>
          <a:xfrm>
            <a:off x="6708719" y="2428468"/>
            <a:ext cx="1888981" cy="57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>
                <a:solidFill>
                  <a:schemeClr val="bg1"/>
                </a:solidFill>
                <a:latin typeface="Quicksand"/>
              </a:rPr>
              <a:t>Udemy</a:t>
            </a:r>
            <a:endParaRPr lang="en-US" sz="1800">
              <a:solidFill>
                <a:schemeClr val="bg1"/>
              </a:solidFill>
              <a:latin typeface="Quicksand" panose="020B0604020202020204" charset="0"/>
            </a:endParaRPr>
          </a:p>
        </p:txBody>
      </p:sp>
      <p:pic>
        <p:nvPicPr>
          <p:cNvPr id="22" name="Picture 21" descr="edX | Drupal.org">
            <a:extLst>
              <a:ext uri="{FF2B5EF4-FFF2-40B4-BE49-F238E27FC236}">
                <a16:creationId xmlns:a16="http://schemas.microsoft.com/office/drawing/2014/main" id="{B042DEDB-49E6-218D-C0B7-8CB585F47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948" y="2798117"/>
            <a:ext cx="1259790" cy="441172"/>
          </a:xfrm>
          <a:prstGeom prst="rect">
            <a:avLst/>
          </a:prstGeom>
        </p:spPr>
      </p:pic>
      <p:sp>
        <p:nvSpPr>
          <p:cNvPr id="23" name="Google Shape;394;p43">
            <a:extLst>
              <a:ext uri="{FF2B5EF4-FFF2-40B4-BE49-F238E27FC236}">
                <a16:creationId xmlns:a16="http://schemas.microsoft.com/office/drawing/2014/main" id="{2DE795B7-B093-46F4-EBB0-E7791521D7BC}"/>
              </a:ext>
            </a:extLst>
          </p:cNvPr>
          <p:cNvSpPr txBox="1">
            <a:spLocks/>
          </p:cNvSpPr>
          <p:nvPr/>
        </p:nvSpPr>
        <p:spPr>
          <a:xfrm>
            <a:off x="4672576" y="1835356"/>
            <a:ext cx="1611736" cy="57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>
                <a:solidFill>
                  <a:schemeClr val="bg1"/>
                </a:solidFill>
                <a:latin typeface="Quicksand" panose="020B0604020202020204" charset="0"/>
              </a:rPr>
              <a:t>edx</a:t>
            </a:r>
            <a:endParaRPr lang="en-US" sz="1800">
              <a:solidFill>
                <a:schemeClr val="bg1"/>
              </a:solidFill>
              <a:latin typeface="Quicksand" panose="020B0604020202020204" charset="0"/>
            </a:endParaRPr>
          </a:p>
        </p:txBody>
      </p:sp>
      <p:pic>
        <p:nvPicPr>
          <p:cNvPr id="24" name="Picture 23" descr="ملف:Khan Academy logo (2018).svg - ويكيبيديا">
            <a:extLst>
              <a:ext uri="{FF2B5EF4-FFF2-40B4-BE49-F238E27FC236}">
                <a16:creationId xmlns:a16="http://schemas.microsoft.com/office/drawing/2014/main" id="{10B9C3B1-A330-7B8E-E095-6A3F8170F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321" y="3337301"/>
            <a:ext cx="1344995" cy="407678"/>
          </a:xfrm>
          <a:prstGeom prst="rect">
            <a:avLst/>
          </a:prstGeom>
        </p:spPr>
      </p:pic>
      <p:sp>
        <p:nvSpPr>
          <p:cNvPr id="25" name="Google Shape;394;p43">
            <a:extLst>
              <a:ext uri="{FF2B5EF4-FFF2-40B4-BE49-F238E27FC236}">
                <a16:creationId xmlns:a16="http://schemas.microsoft.com/office/drawing/2014/main" id="{013B2429-77EA-BBD7-1896-61A159E3F01B}"/>
              </a:ext>
            </a:extLst>
          </p:cNvPr>
          <p:cNvSpPr txBox="1">
            <a:spLocks/>
          </p:cNvSpPr>
          <p:nvPr/>
        </p:nvSpPr>
        <p:spPr>
          <a:xfrm>
            <a:off x="2426148" y="2357875"/>
            <a:ext cx="1888981" cy="57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"/>
              <a:buNone/>
              <a:defRPr sz="35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>
                <a:solidFill>
                  <a:schemeClr val="bg1"/>
                </a:solidFill>
                <a:latin typeface="Quicksand" panose="020B0604020202020204" charset="0"/>
              </a:rPr>
              <a:t>Khan Academy</a:t>
            </a:r>
            <a:endParaRPr lang="en-US" sz="1800">
              <a:solidFill>
                <a:schemeClr val="bg1"/>
              </a:solidFill>
              <a:latin typeface="Quicksand" panose="020B0604020202020204" charset="0"/>
            </a:endParaRPr>
          </a:p>
        </p:txBody>
      </p:sp>
      <p:pic>
        <p:nvPicPr>
          <p:cNvPr id="4" name="Picture 3" descr="Udemy Logo PNG Transparent Background Free Download">
            <a:extLst>
              <a:ext uri="{FF2B5EF4-FFF2-40B4-BE49-F238E27FC236}">
                <a16:creationId xmlns:a16="http://schemas.microsoft.com/office/drawing/2014/main" id="{70FF6258-01AF-4AAA-CD9B-FEF3DF2A87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076" r="-361" b="35631"/>
          <a:stretch/>
        </p:blipFill>
        <p:spPr>
          <a:xfrm>
            <a:off x="6816417" y="3358692"/>
            <a:ext cx="1647944" cy="364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 animBg="1"/>
      <p:bldP spid="15" grpId="0" animBg="1"/>
      <p:bldP spid="16" grpId="0" animBg="1"/>
      <p:bldP spid="17" grpId="0" animBg="1"/>
      <p:bldP spid="18" grpId="0"/>
      <p:bldP spid="20" grpId="0"/>
      <p:bldP spid="23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C561784A-D265-F552-804D-8C78805B1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>
            <a:extLst>
              <a:ext uri="{FF2B5EF4-FFF2-40B4-BE49-F238E27FC236}">
                <a16:creationId xmlns:a16="http://schemas.microsoft.com/office/drawing/2014/main" id="{D5614461-B6F6-4CE0-426E-A26400022C63}"/>
              </a:ext>
            </a:extLst>
          </p:cNvPr>
          <p:cNvSpPr/>
          <p:nvPr/>
        </p:nvSpPr>
        <p:spPr>
          <a:xfrm>
            <a:off x="1216500" y="1116756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>
            <a:extLst>
              <a:ext uri="{FF2B5EF4-FFF2-40B4-BE49-F238E27FC236}">
                <a16:creationId xmlns:a16="http://schemas.microsoft.com/office/drawing/2014/main" id="{162CA850-CC32-A9AF-E6B2-15692B1113F2}"/>
              </a:ext>
            </a:extLst>
          </p:cNvPr>
          <p:cNvSpPr/>
          <p:nvPr/>
        </p:nvSpPr>
        <p:spPr>
          <a:xfrm>
            <a:off x="2387830" y="1724770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>
            <a:extLst>
              <a:ext uri="{FF2B5EF4-FFF2-40B4-BE49-F238E27FC236}">
                <a16:creationId xmlns:a16="http://schemas.microsoft.com/office/drawing/2014/main" id="{DC9E30F2-EC7E-E0BF-DF79-9B6725C1BC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3830" y="1979106"/>
            <a:ext cx="3323026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/>
              <a:t>Problem statement</a:t>
            </a:r>
            <a:endParaRPr/>
          </a:p>
        </p:txBody>
      </p:sp>
      <p:sp>
        <p:nvSpPr>
          <p:cNvPr id="375" name="Google Shape;375;p41">
            <a:extLst>
              <a:ext uri="{FF2B5EF4-FFF2-40B4-BE49-F238E27FC236}">
                <a16:creationId xmlns:a16="http://schemas.microsoft.com/office/drawing/2014/main" id="{A1E55362-9F1A-6EBF-DCEB-886F72D5A5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73160" y="1851970"/>
            <a:ext cx="95627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942214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/>
          <p:nvPr/>
        </p:nvSpPr>
        <p:spPr>
          <a:xfrm rot="10800000">
            <a:off x="1216500" y="1705030"/>
            <a:ext cx="6711000" cy="3217844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9"/>
          <p:cNvSpPr/>
          <p:nvPr/>
        </p:nvSpPr>
        <p:spPr>
          <a:xfrm rot="10800000">
            <a:off x="1216500" y="925370"/>
            <a:ext cx="67110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1823550" y="925375"/>
            <a:ext cx="54969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problem?</a:t>
            </a:r>
            <a:endParaRPr/>
          </a:p>
        </p:txBody>
      </p:sp>
      <p:sp>
        <p:nvSpPr>
          <p:cNvPr id="332" name="Google Shape;332;p39"/>
          <p:cNvSpPr txBox="1">
            <a:spLocks noGrp="1"/>
          </p:cNvSpPr>
          <p:nvPr>
            <p:ph type="subTitle" idx="1"/>
          </p:nvPr>
        </p:nvSpPr>
        <p:spPr>
          <a:xfrm>
            <a:off x="1216499" y="2124127"/>
            <a:ext cx="5405503" cy="25130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1600" b="1">
                <a:solidFill>
                  <a:schemeClr val="bg1"/>
                </a:solidFill>
              </a:rPr>
              <a:t>-It would typically outline the challenges and issues that the system aims to address. </a:t>
            </a:r>
          </a:p>
          <a:p>
            <a:pPr algn="just"/>
            <a:endParaRPr lang="en-US" sz="1600" b="1">
              <a:solidFill>
                <a:schemeClr val="bg1"/>
              </a:solidFill>
            </a:endParaRPr>
          </a:p>
          <a:p>
            <a:pPr algn="just"/>
            <a:r>
              <a:rPr lang="en-US" sz="1600" b="1">
                <a:solidFill>
                  <a:schemeClr val="bg1"/>
                </a:solidFill>
              </a:rPr>
              <a:t>-Here's a generic example:</a:t>
            </a:r>
            <a:endParaRPr lang="en-US" sz="1600">
              <a:solidFill>
                <a:schemeClr val="bg1">
                  <a:lumMod val="85000"/>
                </a:schemeClr>
              </a:solidFill>
            </a:endParaRPr>
          </a:p>
          <a:p>
            <a:pPr marL="419100" indent="-285750" algn="just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Many educational institutions face challenges in managing and optimizing the flow of courses.</a:t>
            </a:r>
          </a:p>
          <a:p>
            <a:pPr marL="419100" indent="-285750" algn="just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Current systems often lack efficiency, transparency, and adaptability, leading to difficulties in course scheduling &amp; resource allocation.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/>
          </a:p>
        </p:txBody>
      </p:sp>
      <p:sp>
        <p:nvSpPr>
          <p:cNvPr id="4" name="Google Shape;345;p40">
            <a:extLst>
              <a:ext uri="{FF2B5EF4-FFF2-40B4-BE49-F238E27FC236}">
                <a16:creationId xmlns:a16="http://schemas.microsoft.com/office/drawing/2014/main" id="{BCE1AE2A-2AD0-0DE3-F16E-9EA5A47A6AA3}"/>
              </a:ext>
            </a:extLst>
          </p:cNvPr>
          <p:cNvSpPr/>
          <p:nvPr/>
        </p:nvSpPr>
        <p:spPr>
          <a:xfrm>
            <a:off x="6622003" y="2571750"/>
            <a:ext cx="1043242" cy="11310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47;p40">
            <a:extLst>
              <a:ext uri="{FF2B5EF4-FFF2-40B4-BE49-F238E27FC236}">
                <a16:creationId xmlns:a16="http://schemas.microsoft.com/office/drawing/2014/main" id="{AD22D914-7FCC-D5D7-7F9E-F5158B277AB7}"/>
              </a:ext>
            </a:extLst>
          </p:cNvPr>
          <p:cNvSpPr/>
          <p:nvPr/>
        </p:nvSpPr>
        <p:spPr>
          <a:xfrm>
            <a:off x="6800725" y="2791543"/>
            <a:ext cx="691609" cy="691413"/>
          </a:xfrm>
          <a:custGeom>
            <a:avLst/>
            <a:gdLst/>
            <a:ahLst/>
            <a:cxnLst/>
            <a:rect l="l" t="t" r="r" b="b"/>
            <a:pathLst>
              <a:path w="110148" h="110148" extrusionOk="0">
                <a:moveTo>
                  <a:pt x="69488" y="6777"/>
                </a:moveTo>
                <a:lnTo>
                  <a:pt x="70940" y="7369"/>
                </a:lnTo>
                <a:lnTo>
                  <a:pt x="72392" y="7961"/>
                </a:lnTo>
                <a:lnTo>
                  <a:pt x="73791" y="8606"/>
                </a:lnTo>
                <a:lnTo>
                  <a:pt x="75189" y="9251"/>
                </a:lnTo>
                <a:lnTo>
                  <a:pt x="76587" y="10004"/>
                </a:lnTo>
                <a:lnTo>
                  <a:pt x="77932" y="10704"/>
                </a:lnTo>
                <a:lnTo>
                  <a:pt x="79223" y="11510"/>
                </a:lnTo>
                <a:lnTo>
                  <a:pt x="80567" y="12317"/>
                </a:lnTo>
                <a:lnTo>
                  <a:pt x="81858" y="13178"/>
                </a:lnTo>
                <a:lnTo>
                  <a:pt x="83095" y="14038"/>
                </a:lnTo>
                <a:lnTo>
                  <a:pt x="84332" y="15006"/>
                </a:lnTo>
                <a:lnTo>
                  <a:pt x="85515" y="15921"/>
                </a:lnTo>
                <a:lnTo>
                  <a:pt x="86698" y="16889"/>
                </a:lnTo>
                <a:lnTo>
                  <a:pt x="87882" y="17910"/>
                </a:lnTo>
                <a:lnTo>
                  <a:pt x="89011" y="18986"/>
                </a:lnTo>
                <a:lnTo>
                  <a:pt x="90087" y="20008"/>
                </a:lnTo>
                <a:lnTo>
                  <a:pt x="91162" y="21137"/>
                </a:lnTo>
                <a:lnTo>
                  <a:pt x="92184" y="22267"/>
                </a:lnTo>
                <a:lnTo>
                  <a:pt x="93206" y="23396"/>
                </a:lnTo>
                <a:lnTo>
                  <a:pt x="94174" y="24580"/>
                </a:lnTo>
                <a:lnTo>
                  <a:pt x="95142" y="25817"/>
                </a:lnTo>
                <a:lnTo>
                  <a:pt x="96057" y="27054"/>
                </a:lnTo>
                <a:lnTo>
                  <a:pt x="96917" y="28291"/>
                </a:lnTo>
                <a:lnTo>
                  <a:pt x="97778" y="29581"/>
                </a:lnTo>
                <a:lnTo>
                  <a:pt x="98585" y="30872"/>
                </a:lnTo>
                <a:lnTo>
                  <a:pt x="99391" y="32217"/>
                </a:lnTo>
                <a:lnTo>
                  <a:pt x="100144" y="33561"/>
                </a:lnTo>
                <a:lnTo>
                  <a:pt x="100843" y="34906"/>
                </a:lnTo>
                <a:lnTo>
                  <a:pt x="101543" y="36304"/>
                </a:lnTo>
                <a:lnTo>
                  <a:pt x="102188" y="37756"/>
                </a:lnTo>
                <a:lnTo>
                  <a:pt x="102780" y="39155"/>
                </a:lnTo>
                <a:lnTo>
                  <a:pt x="103317" y="40607"/>
                </a:lnTo>
                <a:lnTo>
                  <a:pt x="69488" y="6777"/>
                </a:lnTo>
                <a:close/>
                <a:moveTo>
                  <a:pt x="52170" y="3282"/>
                </a:moveTo>
                <a:lnTo>
                  <a:pt x="53568" y="3335"/>
                </a:lnTo>
                <a:lnTo>
                  <a:pt x="54913" y="3443"/>
                </a:lnTo>
                <a:lnTo>
                  <a:pt x="56257" y="3604"/>
                </a:lnTo>
                <a:lnTo>
                  <a:pt x="57602" y="3766"/>
                </a:lnTo>
                <a:lnTo>
                  <a:pt x="58946" y="3981"/>
                </a:lnTo>
                <a:lnTo>
                  <a:pt x="60291" y="4196"/>
                </a:lnTo>
                <a:lnTo>
                  <a:pt x="62926" y="4787"/>
                </a:lnTo>
                <a:lnTo>
                  <a:pt x="105307" y="47168"/>
                </a:lnTo>
                <a:lnTo>
                  <a:pt x="105899" y="49804"/>
                </a:lnTo>
                <a:lnTo>
                  <a:pt x="106114" y="51148"/>
                </a:lnTo>
                <a:lnTo>
                  <a:pt x="106329" y="52493"/>
                </a:lnTo>
                <a:lnTo>
                  <a:pt x="106491" y="53837"/>
                </a:lnTo>
                <a:lnTo>
                  <a:pt x="106652" y="55182"/>
                </a:lnTo>
                <a:lnTo>
                  <a:pt x="106760" y="56580"/>
                </a:lnTo>
                <a:lnTo>
                  <a:pt x="106867" y="57979"/>
                </a:lnTo>
                <a:lnTo>
                  <a:pt x="52170" y="3282"/>
                </a:lnTo>
                <a:close/>
                <a:moveTo>
                  <a:pt x="51148" y="48298"/>
                </a:moveTo>
                <a:lnTo>
                  <a:pt x="61851" y="58947"/>
                </a:lnTo>
                <a:lnTo>
                  <a:pt x="51148" y="58947"/>
                </a:lnTo>
                <a:lnTo>
                  <a:pt x="51148" y="48298"/>
                </a:lnTo>
                <a:close/>
                <a:moveTo>
                  <a:pt x="51148" y="20653"/>
                </a:moveTo>
                <a:lnTo>
                  <a:pt x="89495" y="58947"/>
                </a:lnTo>
                <a:lnTo>
                  <a:pt x="80244" y="58947"/>
                </a:lnTo>
                <a:lnTo>
                  <a:pt x="51148" y="29904"/>
                </a:lnTo>
                <a:lnTo>
                  <a:pt x="51148" y="20653"/>
                </a:lnTo>
                <a:close/>
                <a:moveTo>
                  <a:pt x="51148" y="6831"/>
                </a:moveTo>
                <a:lnTo>
                  <a:pt x="103264" y="58947"/>
                </a:lnTo>
                <a:lnTo>
                  <a:pt x="94013" y="58947"/>
                </a:lnTo>
                <a:lnTo>
                  <a:pt x="51148" y="16082"/>
                </a:lnTo>
                <a:lnTo>
                  <a:pt x="51148" y="6831"/>
                </a:lnTo>
                <a:close/>
                <a:moveTo>
                  <a:pt x="49212" y="1"/>
                </a:moveTo>
                <a:lnTo>
                  <a:pt x="48943" y="108"/>
                </a:lnTo>
                <a:lnTo>
                  <a:pt x="48674" y="270"/>
                </a:lnTo>
                <a:lnTo>
                  <a:pt x="48405" y="431"/>
                </a:lnTo>
                <a:lnTo>
                  <a:pt x="48190" y="700"/>
                </a:lnTo>
                <a:lnTo>
                  <a:pt x="48082" y="969"/>
                </a:lnTo>
                <a:lnTo>
                  <a:pt x="47975" y="1292"/>
                </a:lnTo>
                <a:lnTo>
                  <a:pt x="47921" y="1614"/>
                </a:lnTo>
                <a:lnTo>
                  <a:pt x="47921" y="11026"/>
                </a:lnTo>
                <a:lnTo>
                  <a:pt x="45769" y="11134"/>
                </a:lnTo>
                <a:lnTo>
                  <a:pt x="43672" y="11349"/>
                </a:lnTo>
                <a:lnTo>
                  <a:pt x="41521" y="11672"/>
                </a:lnTo>
                <a:lnTo>
                  <a:pt x="39423" y="12048"/>
                </a:lnTo>
                <a:lnTo>
                  <a:pt x="37326" y="12532"/>
                </a:lnTo>
                <a:lnTo>
                  <a:pt x="35282" y="13124"/>
                </a:lnTo>
                <a:lnTo>
                  <a:pt x="33238" y="13769"/>
                </a:lnTo>
                <a:lnTo>
                  <a:pt x="31248" y="14522"/>
                </a:lnTo>
                <a:lnTo>
                  <a:pt x="29312" y="15329"/>
                </a:lnTo>
                <a:lnTo>
                  <a:pt x="27376" y="16243"/>
                </a:lnTo>
                <a:lnTo>
                  <a:pt x="25493" y="17211"/>
                </a:lnTo>
                <a:lnTo>
                  <a:pt x="23665" y="18287"/>
                </a:lnTo>
                <a:lnTo>
                  <a:pt x="21836" y="19470"/>
                </a:lnTo>
                <a:lnTo>
                  <a:pt x="20115" y="20707"/>
                </a:lnTo>
                <a:lnTo>
                  <a:pt x="18394" y="21998"/>
                </a:lnTo>
                <a:lnTo>
                  <a:pt x="16727" y="23396"/>
                </a:lnTo>
                <a:lnTo>
                  <a:pt x="16511" y="23665"/>
                </a:lnTo>
                <a:lnTo>
                  <a:pt x="16350" y="23934"/>
                </a:lnTo>
                <a:lnTo>
                  <a:pt x="16243" y="24203"/>
                </a:lnTo>
                <a:lnTo>
                  <a:pt x="16189" y="24526"/>
                </a:lnTo>
                <a:lnTo>
                  <a:pt x="16189" y="24848"/>
                </a:lnTo>
                <a:lnTo>
                  <a:pt x="16296" y="25117"/>
                </a:lnTo>
                <a:lnTo>
                  <a:pt x="16404" y="25440"/>
                </a:lnTo>
                <a:lnTo>
                  <a:pt x="16619" y="25709"/>
                </a:lnTo>
                <a:lnTo>
                  <a:pt x="16888" y="25924"/>
                </a:lnTo>
                <a:lnTo>
                  <a:pt x="17157" y="26085"/>
                </a:lnTo>
                <a:lnTo>
                  <a:pt x="17480" y="26193"/>
                </a:lnTo>
                <a:lnTo>
                  <a:pt x="17802" y="26247"/>
                </a:lnTo>
                <a:lnTo>
                  <a:pt x="18071" y="26193"/>
                </a:lnTo>
                <a:lnTo>
                  <a:pt x="18394" y="26139"/>
                </a:lnTo>
                <a:lnTo>
                  <a:pt x="18663" y="26032"/>
                </a:lnTo>
                <a:lnTo>
                  <a:pt x="18878" y="25817"/>
                </a:lnTo>
                <a:lnTo>
                  <a:pt x="20438" y="24526"/>
                </a:lnTo>
                <a:lnTo>
                  <a:pt x="21997" y="23289"/>
                </a:lnTo>
                <a:lnTo>
                  <a:pt x="23611" y="22159"/>
                </a:lnTo>
                <a:lnTo>
                  <a:pt x="25332" y="21084"/>
                </a:lnTo>
                <a:lnTo>
                  <a:pt x="27053" y="20062"/>
                </a:lnTo>
                <a:lnTo>
                  <a:pt x="28774" y="19147"/>
                </a:lnTo>
                <a:lnTo>
                  <a:pt x="30603" y="18287"/>
                </a:lnTo>
                <a:lnTo>
                  <a:pt x="32431" y="17534"/>
                </a:lnTo>
                <a:lnTo>
                  <a:pt x="34260" y="16835"/>
                </a:lnTo>
                <a:lnTo>
                  <a:pt x="36142" y="16189"/>
                </a:lnTo>
                <a:lnTo>
                  <a:pt x="38078" y="15652"/>
                </a:lnTo>
                <a:lnTo>
                  <a:pt x="40015" y="15221"/>
                </a:lnTo>
                <a:lnTo>
                  <a:pt x="41951" y="14845"/>
                </a:lnTo>
                <a:lnTo>
                  <a:pt x="43941" y="14576"/>
                </a:lnTo>
                <a:lnTo>
                  <a:pt x="45931" y="14361"/>
                </a:lnTo>
                <a:lnTo>
                  <a:pt x="47921" y="14253"/>
                </a:lnTo>
                <a:lnTo>
                  <a:pt x="47921" y="35067"/>
                </a:lnTo>
                <a:lnTo>
                  <a:pt x="47975" y="35390"/>
                </a:lnTo>
                <a:lnTo>
                  <a:pt x="48082" y="35713"/>
                </a:lnTo>
                <a:lnTo>
                  <a:pt x="48190" y="35981"/>
                </a:lnTo>
                <a:lnTo>
                  <a:pt x="48405" y="36197"/>
                </a:lnTo>
                <a:lnTo>
                  <a:pt x="48674" y="36412"/>
                </a:lnTo>
                <a:lnTo>
                  <a:pt x="48943" y="36519"/>
                </a:lnTo>
                <a:lnTo>
                  <a:pt x="49212" y="36627"/>
                </a:lnTo>
                <a:lnTo>
                  <a:pt x="49534" y="36681"/>
                </a:lnTo>
                <a:lnTo>
                  <a:pt x="49857" y="36627"/>
                </a:lnTo>
                <a:lnTo>
                  <a:pt x="50180" y="36519"/>
                </a:lnTo>
                <a:lnTo>
                  <a:pt x="50449" y="36412"/>
                </a:lnTo>
                <a:lnTo>
                  <a:pt x="50718" y="36197"/>
                </a:lnTo>
                <a:lnTo>
                  <a:pt x="50879" y="35981"/>
                </a:lnTo>
                <a:lnTo>
                  <a:pt x="51040" y="35713"/>
                </a:lnTo>
                <a:lnTo>
                  <a:pt x="51148" y="35390"/>
                </a:lnTo>
                <a:lnTo>
                  <a:pt x="51148" y="35067"/>
                </a:lnTo>
                <a:lnTo>
                  <a:pt x="51148" y="34476"/>
                </a:lnTo>
                <a:lnTo>
                  <a:pt x="75673" y="58947"/>
                </a:lnTo>
                <a:lnTo>
                  <a:pt x="66422" y="58947"/>
                </a:lnTo>
                <a:lnTo>
                  <a:pt x="51148" y="43726"/>
                </a:lnTo>
                <a:lnTo>
                  <a:pt x="51148" y="42651"/>
                </a:lnTo>
                <a:lnTo>
                  <a:pt x="51148" y="42328"/>
                </a:lnTo>
                <a:lnTo>
                  <a:pt x="51040" y="42059"/>
                </a:lnTo>
                <a:lnTo>
                  <a:pt x="50879" y="41736"/>
                </a:lnTo>
                <a:lnTo>
                  <a:pt x="50718" y="41521"/>
                </a:lnTo>
                <a:lnTo>
                  <a:pt x="50449" y="41306"/>
                </a:lnTo>
                <a:lnTo>
                  <a:pt x="50180" y="41198"/>
                </a:lnTo>
                <a:lnTo>
                  <a:pt x="49857" y="41091"/>
                </a:lnTo>
                <a:lnTo>
                  <a:pt x="49534" y="41037"/>
                </a:lnTo>
                <a:lnTo>
                  <a:pt x="49212" y="41091"/>
                </a:lnTo>
                <a:lnTo>
                  <a:pt x="48943" y="41198"/>
                </a:lnTo>
                <a:lnTo>
                  <a:pt x="48674" y="41306"/>
                </a:lnTo>
                <a:lnTo>
                  <a:pt x="48405" y="41521"/>
                </a:lnTo>
                <a:lnTo>
                  <a:pt x="48190" y="41736"/>
                </a:lnTo>
                <a:lnTo>
                  <a:pt x="48082" y="42059"/>
                </a:lnTo>
                <a:lnTo>
                  <a:pt x="47975" y="42328"/>
                </a:lnTo>
                <a:lnTo>
                  <a:pt x="47921" y="42651"/>
                </a:lnTo>
                <a:lnTo>
                  <a:pt x="47921" y="60560"/>
                </a:lnTo>
                <a:lnTo>
                  <a:pt x="47975" y="60883"/>
                </a:lnTo>
                <a:lnTo>
                  <a:pt x="48082" y="61206"/>
                </a:lnTo>
                <a:lnTo>
                  <a:pt x="48190" y="61475"/>
                </a:lnTo>
                <a:lnTo>
                  <a:pt x="48405" y="61690"/>
                </a:lnTo>
                <a:lnTo>
                  <a:pt x="58086" y="71371"/>
                </a:lnTo>
                <a:lnTo>
                  <a:pt x="58355" y="71586"/>
                </a:lnTo>
                <a:lnTo>
                  <a:pt x="58624" y="71747"/>
                </a:lnTo>
                <a:lnTo>
                  <a:pt x="58893" y="71801"/>
                </a:lnTo>
                <a:lnTo>
                  <a:pt x="59215" y="71855"/>
                </a:lnTo>
                <a:lnTo>
                  <a:pt x="59538" y="71801"/>
                </a:lnTo>
                <a:lnTo>
                  <a:pt x="59807" y="71747"/>
                </a:lnTo>
                <a:lnTo>
                  <a:pt x="60130" y="71586"/>
                </a:lnTo>
                <a:lnTo>
                  <a:pt x="60345" y="71371"/>
                </a:lnTo>
                <a:lnTo>
                  <a:pt x="60560" y="71102"/>
                </a:lnTo>
                <a:lnTo>
                  <a:pt x="60721" y="70833"/>
                </a:lnTo>
                <a:lnTo>
                  <a:pt x="60829" y="70564"/>
                </a:lnTo>
                <a:lnTo>
                  <a:pt x="60829" y="70241"/>
                </a:lnTo>
                <a:lnTo>
                  <a:pt x="60829" y="69918"/>
                </a:lnTo>
                <a:lnTo>
                  <a:pt x="60721" y="69650"/>
                </a:lnTo>
                <a:lnTo>
                  <a:pt x="60560" y="69327"/>
                </a:lnTo>
                <a:lnTo>
                  <a:pt x="60345" y="69112"/>
                </a:lnTo>
                <a:lnTo>
                  <a:pt x="53460" y="62174"/>
                </a:lnTo>
                <a:lnTo>
                  <a:pt x="95842" y="62174"/>
                </a:lnTo>
                <a:lnTo>
                  <a:pt x="95734" y="64325"/>
                </a:lnTo>
                <a:lnTo>
                  <a:pt x="95519" y="66476"/>
                </a:lnTo>
                <a:lnTo>
                  <a:pt x="95196" y="68574"/>
                </a:lnTo>
                <a:lnTo>
                  <a:pt x="94766" y="70618"/>
                </a:lnTo>
                <a:lnTo>
                  <a:pt x="94282" y="72661"/>
                </a:lnTo>
                <a:lnTo>
                  <a:pt x="93690" y="74651"/>
                </a:lnTo>
                <a:lnTo>
                  <a:pt x="92991" y="76588"/>
                </a:lnTo>
                <a:lnTo>
                  <a:pt x="92238" y="78524"/>
                </a:lnTo>
                <a:lnTo>
                  <a:pt x="91431" y="80406"/>
                </a:lnTo>
                <a:lnTo>
                  <a:pt x="90517" y="82235"/>
                </a:lnTo>
                <a:lnTo>
                  <a:pt x="89495" y="84010"/>
                </a:lnTo>
                <a:lnTo>
                  <a:pt x="88420" y="85731"/>
                </a:lnTo>
                <a:lnTo>
                  <a:pt x="87290" y="87452"/>
                </a:lnTo>
                <a:lnTo>
                  <a:pt x="86053" y="89065"/>
                </a:lnTo>
                <a:lnTo>
                  <a:pt x="84762" y="90625"/>
                </a:lnTo>
                <a:lnTo>
                  <a:pt x="83418" y="92131"/>
                </a:lnTo>
                <a:lnTo>
                  <a:pt x="65831" y="74544"/>
                </a:lnTo>
                <a:lnTo>
                  <a:pt x="65562" y="74329"/>
                </a:lnTo>
                <a:lnTo>
                  <a:pt x="65293" y="74221"/>
                </a:lnTo>
                <a:lnTo>
                  <a:pt x="64970" y="74114"/>
                </a:lnTo>
                <a:lnTo>
                  <a:pt x="64701" y="74060"/>
                </a:lnTo>
                <a:lnTo>
                  <a:pt x="64378" y="74114"/>
                </a:lnTo>
                <a:lnTo>
                  <a:pt x="64056" y="74221"/>
                </a:lnTo>
                <a:lnTo>
                  <a:pt x="63787" y="74329"/>
                </a:lnTo>
                <a:lnTo>
                  <a:pt x="63518" y="74544"/>
                </a:lnTo>
                <a:lnTo>
                  <a:pt x="63357" y="74813"/>
                </a:lnTo>
                <a:lnTo>
                  <a:pt x="63195" y="75082"/>
                </a:lnTo>
                <a:lnTo>
                  <a:pt x="63088" y="75404"/>
                </a:lnTo>
                <a:lnTo>
                  <a:pt x="63088" y="75673"/>
                </a:lnTo>
                <a:lnTo>
                  <a:pt x="63088" y="75996"/>
                </a:lnTo>
                <a:lnTo>
                  <a:pt x="63195" y="76319"/>
                </a:lnTo>
                <a:lnTo>
                  <a:pt x="63357" y="76588"/>
                </a:lnTo>
                <a:lnTo>
                  <a:pt x="63518" y="76856"/>
                </a:lnTo>
                <a:lnTo>
                  <a:pt x="81159" y="94443"/>
                </a:lnTo>
                <a:lnTo>
                  <a:pt x="79545" y="95842"/>
                </a:lnTo>
                <a:lnTo>
                  <a:pt x="77878" y="97186"/>
                </a:lnTo>
                <a:lnTo>
                  <a:pt x="76211" y="98477"/>
                </a:lnTo>
                <a:lnTo>
                  <a:pt x="74436" y="99660"/>
                </a:lnTo>
                <a:lnTo>
                  <a:pt x="72607" y="100736"/>
                </a:lnTo>
                <a:lnTo>
                  <a:pt x="70725" y="101758"/>
                </a:lnTo>
                <a:lnTo>
                  <a:pt x="68789" y="102726"/>
                </a:lnTo>
                <a:lnTo>
                  <a:pt x="66799" y="103587"/>
                </a:lnTo>
                <a:lnTo>
                  <a:pt x="64809" y="104339"/>
                </a:lnTo>
                <a:lnTo>
                  <a:pt x="62711" y="104985"/>
                </a:lnTo>
                <a:lnTo>
                  <a:pt x="60614" y="105576"/>
                </a:lnTo>
                <a:lnTo>
                  <a:pt x="58462" y="106061"/>
                </a:lnTo>
                <a:lnTo>
                  <a:pt x="56311" y="106437"/>
                </a:lnTo>
                <a:lnTo>
                  <a:pt x="54052" y="106706"/>
                </a:lnTo>
                <a:lnTo>
                  <a:pt x="51847" y="106867"/>
                </a:lnTo>
                <a:lnTo>
                  <a:pt x="49534" y="106921"/>
                </a:lnTo>
                <a:lnTo>
                  <a:pt x="47168" y="106813"/>
                </a:lnTo>
                <a:lnTo>
                  <a:pt x="44801" y="106652"/>
                </a:lnTo>
                <a:lnTo>
                  <a:pt x="42489" y="106383"/>
                </a:lnTo>
                <a:lnTo>
                  <a:pt x="40230" y="105953"/>
                </a:lnTo>
                <a:lnTo>
                  <a:pt x="37971" y="105415"/>
                </a:lnTo>
                <a:lnTo>
                  <a:pt x="35766" y="104824"/>
                </a:lnTo>
                <a:lnTo>
                  <a:pt x="33614" y="104071"/>
                </a:lnTo>
                <a:lnTo>
                  <a:pt x="31517" y="103264"/>
                </a:lnTo>
                <a:lnTo>
                  <a:pt x="29473" y="102349"/>
                </a:lnTo>
                <a:lnTo>
                  <a:pt x="27483" y="101274"/>
                </a:lnTo>
                <a:lnTo>
                  <a:pt x="25547" y="100198"/>
                </a:lnTo>
                <a:lnTo>
                  <a:pt x="23665" y="98961"/>
                </a:lnTo>
                <a:lnTo>
                  <a:pt x="21836" y="97670"/>
                </a:lnTo>
                <a:lnTo>
                  <a:pt x="20115" y="96326"/>
                </a:lnTo>
                <a:lnTo>
                  <a:pt x="18394" y="94874"/>
                </a:lnTo>
                <a:lnTo>
                  <a:pt x="16780" y="93314"/>
                </a:lnTo>
                <a:lnTo>
                  <a:pt x="15274" y="91701"/>
                </a:lnTo>
                <a:lnTo>
                  <a:pt x="13822" y="90033"/>
                </a:lnTo>
                <a:lnTo>
                  <a:pt x="12424" y="88258"/>
                </a:lnTo>
                <a:lnTo>
                  <a:pt x="11133" y="86430"/>
                </a:lnTo>
                <a:lnTo>
                  <a:pt x="9950" y="84547"/>
                </a:lnTo>
                <a:lnTo>
                  <a:pt x="8820" y="82611"/>
                </a:lnTo>
                <a:lnTo>
                  <a:pt x="7799" y="80621"/>
                </a:lnTo>
                <a:lnTo>
                  <a:pt x="6884" y="78577"/>
                </a:lnTo>
                <a:lnTo>
                  <a:pt x="6024" y="76480"/>
                </a:lnTo>
                <a:lnTo>
                  <a:pt x="5325" y="74329"/>
                </a:lnTo>
                <a:lnTo>
                  <a:pt x="4679" y="72124"/>
                </a:lnTo>
                <a:lnTo>
                  <a:pt x="4141" y="69918"/>
                </a:lnTo>
                <a:lnTo>
                  <a:pt x="3765" y="67606"/>
                </a:lnTo>
                <a:lnTo>
                  <a:pt x="3442" y="65293"/>
                </a:lnTo>
                <a:lnTo>
                  <a:pt x="3281" y="62927"/>
                </a:lnTo>
                <a:lnTo>
                  <a:pt x="3227" y="60560"/>
                </a:lnTo>
                <a:lnTo>
                  <a:pt x="3281" y="58570"/>
                </a:lnTo>
                <a:lnTo>
                  <a:pt x="3388" y="56634"/>
                </a:lnTo>
                <a:lnTo>
                  <a:pt x="3603" y="54644"/>
                </a:lnTo>
                <a:lnTo>
                  <a:pt x="3872" y="52708"/>
                </a:lnTo>
                <a:lnTo>
                  <a:pt x="4249" y="50772"/>
                </a:lnTo>
                <a:lnTo>
                  <a:pt x="4733" y="48889"/>
                </a:lnTo>
                <a:lnTo>
                  <a:pt x="5271" y="47007"/>
                </a:lnTo>
                <a:lnTo>
                  <a:pt x="5862" y="45125"/>
                </a:lnTo>
                <a:lnTo>
                  <a:pt x="6562" y="43296"/>
                </a:lnTo>
                <a:lnTo>
                  <a:pt x="7315" y="41467"/>
                </a:lnTo>
                <a:lnTo>
                  <a:pt x="8175" y="39693"/>
                </a:lnTo>
                <a:lnTo>
                  <a:pt x="9089" y="37971"/>
                </a:lnTo>
                <a:lnTo>
                  <a:pt x="10111" y="36250"/>
                </a:lnTo>
                <a:lnTo>
                  <a:pt x="11187" y="34637"/>
                </a:lnTo>
                <a:lnTo>
                  <a:pt x="12316" y="33023"/>
                </a:lnTo>
                <a:lnTo>
                  <a:pt x="13500" y="31464"/>
                </a:lnTo>
                <a:lnTo>
                  <a:pt x="13661" y="31195"/>
                </a:lnTo>
                <a:lnTo>
                  <a:pt x="13822" y="30872"/>
                </a:lnTo>
                <a:lnTo>
                  <a:pt x="13876" y="30549"/>
                </a:lnTo>
                <a:lnTo>
                  <a:pt x="13876" y="30281"/>
                </a:lnTo>
                <a:lnTo>
                  <a:pt x="13822" y="29958"/>
                </a:lnTo>
                <a:lnTo>
                  <a:pt x="13661" y="29689"/>
                </a:lnTo>
                <a:lnTo>
                  <a:pt x="13500" y="29420"/>
                </a:lnTo>
                <a:lnTo>
                  <a:pt x="13284" y="29205"/>
                </a:lnTo>
                <a:lnTo>
                  <a:pt x="13016" y="28990"/>
                </a:lnTo>
                <a:lnTo>
                  <a:pt x="12693" y="28882"/>
                </a:lnTo>
                <a:lnTo>
                  <a:pt x="12370" y="28828"/>
                </a:lnTo>
                <a:lnTo>
                  <a:pt x="12101" y="28828"/>
                </a:lnTo>
                <a:lnTo>
                  <a:pt x="11779" y="28882"/>
                </a:lnTo>
                <a:lnTo>
                  <a:pt x="11510" y="28990"/>
                </a:lnTo>
                <a:lnTo>
                  <a:pt x="11241" y="29205"/>
                </a:lnTo>
                <a:lnTo>
                  <a:pt x="11026" y="29420"/>
                </a:lnTo>
                <a:lnTo>
                  <a:pt x="9681" y="31087"/>
                </a:lnTo>
                <a:lnTo>
                  <a:pt x="8498" y="32808"/>
                </a:lnTo>
                <a:lnTo>
                  <a:pt x="7368" y="34583"/>
                </a:lnTo>
                <a:lnTo>
                  <a:pt x="6293" y="36412"/>
                </a:lnTo>
                <a:lnTo>
                  <a:pt x="5325" y="38240"/>
                </a:lnTo>
                <a:lnTo>
                  <a:pt x="4410" y="40123"/>
                </a:lnTo>
                <a:lnTo>
                  <a:pt x="3550" y="42059"/>
                </a:lnTo>
                <a:lnTo>
                  <a:pt x="2851" y="44049"/>
                </a:lnTo>
                <a:lnTo>
                  <a:pt x="2151" y="46039"/>
                </a:lnTo>
                <a:lnTo>
                  <a:pt x="1613" y="48029"/>
                </a:lnTo>
                <a:lnTo>
                  <a:pt x="1129" y="50073"/>
                </a:lnTo>
                <a:lnTo>
                  <a:pt x="699" y="52170"/>
                </a:lnTo>
                <a:lnTo>
                  <a:pt x="376" y="54268"/>
                </a:lnTo>
                <a:lnTo>
                  <a:pt x="161" y="56365"/>
                </a:lnTo>
                <a:lnTo>
                  <a:pt x="54" y="58463"/>
                </a:lnTo>
                <a:lnTo>
                  <a:pt x="0" y="60560"/>
                </a:lnTo>
                <a:lnTo>
                  <a:pt x="54" y="63034"/>
                </a:lnTo>
                <a:lnTo>
                  <a:pt x="215" y="65508"/>
                </a:lnTo>
                <a:lnTo>
                  <a:pt x="538" y="67928"/>
                </a:lnTo>
                <a:lnTo>
                  <a:pt x="968" y="70295"/>
                </a:lnTo>
                <a:lnTo>
                  <a:pt x="1452" y="72661"/>
                </a:lnTo>
                <a:lnTo>
                  <a:pt x="2098" y="75028"/>
                </a:lnTo>
                <a:lnTo>
                  <a:pt x="2851" y="77287"/>
                </a:lnTo>
                <a:lnTo>
                  <a:pt x="3765" y="79546"/>
                </a:lnTo>
                <a:lnTo>
                  <a:pt x="4733" y="81751"/>
                </a:lnTo>
                <a:lnTo>
                  <a:pt x="5809" y="83902"/>
                </a:lnTo>
                <a:lnTo>
                  <a:pt x="6992" y="86000"/>
                </a:lnTo>
                <a:lnTo>
                  <a:pt x="8283" y="88043"/>
                </a:lnTo>
                <a:lnTo>
                  <a:pt x="9681" y="90033"/>
                </a:lnTo>
                <a:lnTo>
                  <a:pt x="11187" y="91969"/>
                </a:lnTo>
                <a:lnTo>
                  <a:pt x="12800" y="93798"/>
                </a:lnTo>
                <a:lnTo>
                  <a:pt x="14521" y="95627"/>
                </a:lnTo>
                <a:lnTo>
                  <a:pt x="16296" y="97294"/>
                </a:lnTo>
                <a:lnTo>
                  <a:pt x="18179" y="98907"/>
                </a:lnTo>
                <a:lnTo>
                  <a:pt x="20061" y="100413"/>
                </a:lnTo>
                <a:lnTo>
                  <a:pt x="22051" y="101812"/>
                </a:lnTo>
                <a:lnTo>
                  <a:pt x="24095" y="103102"/>
                </a:lnTo>
                <a:lnTo>
                  <a:pt x="26192" y="104339"/>
                </a:lnTo>
                <a:lnTo>
                  <a:pt x="28398" y="105415"/>
                </a:lnTo>
                <a:lnTo>
                  <a:pt x="30603" y="106383"/>
                </a:lnTo>
                <a:lnTo>
                  <a:pt x="32808" y="107244"/>
                </a:lnTo>
                <a:lnTo>
                  <a:pt x="35120" y="107997"/>
                </a:lnTo>
                <a:lnTo>
                  <a:pt x="37433" y="108642"/>
                </a:lnTo>
                <a:lnTo>
                  <a:pt x="39800" y="109180"/>
                </a:lnTo>
                <a:lnTo>
                  <a:pt x="42220" y="109610"/>
                </a:lnTo>
                <a:lnTo>
                  <a:pt x="44640" y="109879"/>
                </a:lnTo>
                <a:lnTo>
                  <a:pt x="47060" y="110040"/>
                </a:lnTo>
                <a:lnTo>
                  <a:pt x="49534" y="110148"/>
                </a:lnTo>
                <a:lnTo>
                  <a:pt x="52008" y="110040"/>
                </a:lnTo>
                <a:lnTo>
                  <a:pt x="54482" y="109879"/>
                </a:lnTo>
                <a:lnTo>
                  <a:pt x="56903" y="109610"/>
                </a:lnTo>
                <a:lnTo>
                  <a:pt x="59323" y="109180"/>
                </a:lnTo>
                <a:lnTo>
                  <a:pt x="61636" y="108642"/>
                </a:lnTo>
                <a:lnTo>
                  <a:pt x="64002" y="107997"/>
                </a:lnTo>
                <a:lnTo>
                  <a:pt x="66261" y="107244"/>
                </a:lnTo>
                <a:lnTo>
                  <a:pt x="68520" y="106383"/>
                </a:lnTo>
                <a:lnTo>
                  <a:pt x="70725" y="105415"/>
                </a:lnTo>
                <a:lnTo>
                  <a:pt x="72876" y="104339"/>
                </a:lnTo>
                <a:lnTo>
                  <a:pt x="74974" y="103102"/>
                </a:lnTo>
                <a:lnTo>
                  <a:pt x="77018" y="101812"/>
                </a:lnTo>
                <a:lnTo>
                  <a:pt x="79007" y="100413"/>
                </a:lnTo>
                <a:lnTo>
                  <a:pt x="80944" y="98907"/>
                </a:lnTo>
                <a:lnTo>
                  <a:pt x="82826" y="97294"/>
                </a:lnTo>
                <a:lnTo>
                  <a:pt x="84601" y="95627"/>
                </a:lnTo>
                <a:lnTo>
                  <a:pt x="86214" y="93906"/>
                </a:lnTo>
                <a:lnTo>
                  <a:pt x="87774" y="92131"/>
                </a:lnTo>
                <a:lnTo>
                  <a:pt x="89226" y="90248"/>
                </a:lnTo>
                <a:lnTo>
                  <a:pt x="90571" y="88366"/>
                </a:lnTo>
                <a:lnTo>
                  <a:pt x="91862" y="86430"/>
                </a:lnTo>
                <a:lnTo>
                  <a:pt x="93045" y="84440"/>
                </a:lnTo>
                <a:lnTo>
                  <a:pt x="94067" y="82342"/>
                </a:lnTo>
                <a:lnTo>
                  <a:pt x="95035" y="80245"/>
                </a:lnTo>
                <a:lnTo>
                  <a:pt x="95949" y="78147"/>
                </a:lnTo>
                <a:lnTo>
                  <a:pt x="96702" y="75942"/>
                </a:lnTo>
                <a:lnTo>
                  <a:pt x="97348" y="73737"/>
                </a:lnTo>
                <a:lnTo>
                  <a:pt x="97939" y="71478"/>
                </a:lnTo>
                <a:lnTo>
                  <a:pt x="98369" y="69165"/>
                </a:lnTo>
                <a:lnTo>
                  <a:pt x="98692" y="66853"/>
                </a:lnTo>
                <a:lnTo>
                  <a:pt x="98961" y="64540"/>
                </a:lnTo>
                <a:lnTo>
                  <a:pt x="99069" y="62174"/>
                </a:lnTo>
                <a:lnTo>
                  <a:pt x="108534" y="62174"/>
                </a:lnTo>
                <a:lnTo>
                  <a:pt x="108857" y="62120"/>
                </a:lnTo>
                <a:lnTo>
                  <a:pt x="109180" y="62066"/>
                </a:lnTo>
                <a:lnTo>
                  <a:pt x="109449" y="61905"/>
                </a:lnTo>
                <a:lnTo>
                  <a:pt x="109664" y="61690"/>
                </a:lnTo>
                <a:lnTo>
                  <a:pt x="109879" y="61475"/>
                </a:lnTo>
                <a:lnTo>
                  <a:pt x="109987" y="61206"/>
                </a:lnTo>
                <a:lnTo>
                  <a:pt x="110094" y="60883"/>
                </a:lnTo>
                <a:lnTo>
                  <a:pt x="110148" y="60560"/>
                </a:lnTo>
                <a:lnTo>
                  <a:pt x="110148" y="59054"/>
                </a:lnTo>
                <a:lnTo>
                  <a:pt x="110040" y="57548"/>
                </a:lnTo>
                <a:lnTo>
                  <a:pt x="109987" y="56042"/>
                </a:lnTo>
                <a:lnTo>
                  <a:pt x="109825" y="54537"/>
                </a:lnTo>
                <a:lnTo>
                  <a:pt x="109664" y="53084"/>
                </a:lnTo>
                <a:lnTo>
                  <a:pt x="109503" y="51579"/>
                </a:lnTo>
                <a:lnTo>
                  <a:pt x="109234" y="50126"/>
                </a:lnTo>
                <a:lnTo>
                  <a:pt x="108965" y="48674"/>
                </a:lnTo>
                <a:lnTo>
                  <a:pt x="108696" y="47222"/>
                </a:lnTo>
                <a:lnTo>
                  <a:pt x="108319" y="45770"/>
                </a:lnTo>
                <a:lnTo>
                  <a:pt x="107943" y="44318"/>
                </a:lnTo>
                <a:lnTo>
                  <a:pt x="107566" y="42919"/>
                </a:lnTo>
                <a:lnTo>
                  <a:pt x="107082" y="41521"/>
                </a:lnTo>
                <a:lnTo>
                  <a:pt x="106598" y="40123"/>
                </a:lnTo>
                <a:lnTo>
                  <a:pt x="106114" y="38724"/>
                </a:lnTo>
                <a:lnTo>
                  <a:pt x="105576" y="37380"/>
                </a:lnTo>
                <a:lnTo>
                  <a:pt x="104985" y="36035"/>
                </a:lnTo>
                <a:lnTo>
                  <a:pt x="104339" y="34691"/>
                </a:lnTo>
                <a:lnTo>
                  <a:pt x="103694" y="33346"/>
                </a:lnTo>
                <a:lnTo>
                  <a:pt x="103049" y="32055"/>
                </a:lnTo>
                <a:lnTo>
                  <a:pt x="102349" y="30765"/>
                </a:lnTo>
                <a:lnTo>
                  <a:pt x="101596" y="29474"/>
                </a:lnTo>
                <a:lnTo>
                  <a:pt x="100790" y="28237"/>
                </a:lnTo>
                <a:lnTo>
                  <a:pt x="99983" y="26946"/>
                </a:lnTo>
                <a:lnTo>
                  <a:pt x="99176" y="25763"/>
                </a:lnTo>
                <a:lnTo>
                  <a:pt x="98262" y="24526"/>
                </a:lnTo>
                <a:lnTo>
                  <a:pt x="97401" y="23343"/>
                </a:lnTo>
                <a:lnTo>
                  <a:pt x="96433" y="22213"/>
                </a:lnTo>
                <a:lnTo>
                  <a:pt x="95465" y="21030"/>
                </a:lnTo>
                <a:lnTo>
                  <a:pt x="94497" y="19900"/>
                </a:lnTo>
                <a:lnTo>
                  <a:pt x="93475" y="18825"/>
                </a:lnTo>
                <a:lnTo>
                  <a:pt x="92399" y="17749"/>
                </a:lnTo>
                <a:lnTo>
                  <a:pt x="91324" y="16673"/>
                </a:lnTo>
                <a:lnTo>
                  <a:pt x="90194" y="15652"/>
                </a:lnTo>
                <a:lnTo>
                  <a:pt x="89065" y="14630"/>
                </a:lnTo>
                <a:lnTo>
                  <a:pt x="87935" y="13662"/>
                </a:lnTo>
                <a:lnTo>
                  <a:pt x="86752" y="12747"/>
                </a:lnTo>
                <a:lnTo>
                  <a:pt x="85569" y="11833"/>
                </a:lnTo>
                <a:lnTo>
                  <a:pt x="84386" y="10972"/>
                </a:lnTo>
                <a:lnTo>
                  <a:pt x="83149" y="10112"/>
                </a:lnTo>
                <a:lnTo>
                  <a:pt x="81912" y="9305"/>
                </a:lnTo>
                <a:lnTo>
                  <a:pt x="80621" y="8552"/>
                </a:lnTo>
                <a:lnTo>
                  <a:pt x="79384" y="7799"/>
                </a:lnTo>
                <a:lnTo>
                  <a:pt x="78093" y="7100"/>
                </a:lnTo>
                <a:lnTo>
                  <a:pt x="76749" y="6401"/>
                </a:lnTo>
                <a:lnTo>
                  <a:pt x="75458" y="5756"/>
                </a:lnTo>
                <a:lnTo>
                  <a:pt x="74113" y="5164"/>
                </a:lnTo>
                <a:lnTo>
                  <a:pt x="72769" y="4572"/>
                </a:lnTo>
                <a:lnTo>
                  <a:pt x="71370" y="4034"/>
                </a:lnTo>
                <a:lnTo>
                  <a:pt x="70026" y="3497"/>
                </a:lnTo>
                <a:lnTo>
                  <a:pt x="68627" y="3013"/>
                </a:lnTo>
                <a:lnTo>
                  <a:pt x="67175" y="2582"/>
                </a:lnTo>
                <a:lnTo>
                  <a:pt x="65777" y="2152"/>
                </a:lnTo>
                <a:lnTo>
                  <a:pt x="64378" y="1776"/>
                </a:lnTo>
                <a:lnTo>
                  <a:pt x="62926" y="1453"/>
                </a:lnTo>
                <a:lnTo>
                  <a:pt x="61474" y="1130"/>
                </a:lnTo>
                <a:lnTo>
                  <a:pt x="60022" y="861"/>
                </a:lnTo>
                <a:lnTo>
                  <a:pt x="58516" y="646"/>
                </a:lnTo>
                <a:lnTo>
                  <a:pt x="57064" y="431"/>
                </a:lnTo>
                <a:lnTo>
                  <a:pt x="55558" y="270"/>
                </a:lnTo>
                <a:lnTo>
                  <a:pt x="54052" y="162"/>
                </a:lnTo>
                <a:lnTo>
                  <a:pt x="52600" y="55"/>
                </a:lnTo>
                <a:lnTo>
                  <a:pt x="510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mputer Science &amp; Mathematics Major for College: Statistics by Slidesgo">
  <a:themeElements>
    <a:clrScheme name="Simple Light">
      <a:dk1>
        <a:srgbClr val="1E0F3F"/>
      </a:dk1>
      <a:lt1>
        <a:srgbClr val="FFFFFF"/>
      </a:lt1>
      <a:dk2>
        <a:srgbClr val="F83797"/>
      </a:dk2>
      <a:lt2>
        <a:srgbClr val="4DF5FD"/>
      </a:lt2>
      <a:accent1>
        <a:srgbClr val="2F1C5C"/>
      </a:accent1>
      <a:accent2>
        <a:srgbClr val="3E287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1E0F3F"/>
    </a:dk1>
    <a:lt1>
      <a:srgbClr val="FFFFFF"/>
    </a:lt1>
    <a:dk2>
      <a:srgbClr val="F83797"/>
    </a:dk2>
    <a:lt2>
      <a:srgbClr val="4DF5FD"/>
    </a:lt2>
    <a:accent1>
      <a:srgbClr val="2F1C5C"/>
    </a:accent1>
    <a:accent2>
      <a:srgbClr val="3E2872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1E0F3F"/>
    </a:dk1>
    <a:lt1>
      <a:srgbClr val="FFFFFF"/>
    </a:lt1>
    <a:dk2>
      <a:srgbClr val="F83797"/>
    </a:dk2>
    <a:lt2>
      <a:srgbClr val="4DF5FD"/>
    </a:lt2>
    <a:accent1>
      <a:srgbClr val="2F1C5C"/>
    </a:accent1>
    <a:accent2>
      <a:srgbClr val="3E2872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5C290EBC4741468F470D37D886B4B9" ma:contentTypeVersion="12" ma:contentTypeDescription="Create a new document." ma:contentTypeScope="" ma:versionID="13d6c769dd3d6be6fcdc2148d9939da8">
  <xsd:schema xmlns:xsd="http://www.w3.org/2001/XMLSchema" xmlns:xs="http://www.w3.org/2001/XMLSchema" xmlns:p="http://schemas.microsoft.com/office/2006/metadata/properties" xmlns:ns3="41f3d460-0ad3-44fd-8a3a-b92a83b0c606" targetNamespace="http://schemas.microsoft.com/office/2006/metadata/properties" ma:root="true" ma:fieldsID="85b9e2b7a6b0abf7fafd8899aaedd63b" ns3:_="">
    <xsd:import namespace="41f3d460-0ad3-44fd-8a3a-b92a83b0c60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f3d460-0ad3-44fd-8a3a-b92a83b0c6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1f3d460-0ad3-44fd-8a3a-b92a83b0c606" xsi:nil="true"/>
  </documentManagement>
</p:properties>
</file>

<file path=customXml/itemProps1.xml><?xml version="1.0" encoding="utf-8"?>
<ds:datastoreItem xmlns:ds="http://schemas.openxmlformats.org/officeDocument/2006/customXml" ds:itemID="{7AC87F22-38BB-41FC-B0D7-BD0DC633EB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6FE9BE7-281A-4334-BFF4-1373F3752FB4}">
  <ds:schemaRefs>
    <ds:schemaRef ds:uri="41f3d460-0ad3-44fd-8a3a-b92a83b0c60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A283637-28B8-43BF-B8FA-CB1F1BEB975E}">
  <ds:schemaRefs>
    <ds:schemaRef ds:uri="http://schemas.openxmlformats.org/package/2006/metadata/core-properties"/>
    <ds:schemaRef ds:uri="41f3d460-0ad3-44fd-8a3a-b92a83b0c606"/>
    <ds:schemaRef ds:uri="http://purl.org/dc/terms/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Words>1270</Words>
  <Application>Microsoft Office PowerPoint</Application>
  <PresentationFormat>On-screen Show (16:9)</PresentationFormat>
  <Paragraphs>364</Paragraphs>
  <Slides>62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9" baseType="lpstr">
      <vt:lpstr>Trebuchet MS</vt:lpstr>
      <vt:lpstr>Quicksand</vt:lpstr>
      <vt:lpstr>Dosis Bold</vt:lpstr>
      <vt:lpstr>Quicksand Medium</vt:lpstr>
      <vt:lpstr>Nunito Light</vt:lpstr>
      <vt:lpstr>Arial</vt:lpstr>
      <vt:lpstr>PT Sans</vt:lpstr>
      <vt:lpstr>Dosis</vt:lpstr>
      <vt:lpstr>Arial MT</vt:lpstr>
      <vt:lpstr>Pacifico</vt:lpstr>
      <vt:lpstr>Roboto Condensed Light</vt:lpstr>
      <vt:lpstr>Mangal</vt:lpstr>
      <vt:lpstr>Microsoft Sans Serif</vt:lpstr>
      <vt:lpstr>Calibri</vt:lpstr>
      <vt:lpstr>Söhne</vt:lpstr>
      <vt:lpstr>Segoe UI</vt:lpstr>
      <vt:lpstr>Computer Science &amp; Mathematics Major for College: Statistics by Slidesgo</vt:lpstr>
      <vt:lpstr>Course Flow</vt:lpstr>
      <vt:lpstr>Team members</vt:lpstr>
      <vt:lpstr>TABLE OF CONTENTS</vt:lpstr>
      <vt:lpstr>Abstract</vt:lpstr>
      <vt:lpstr>Abstract</vt:lpstr>
      <vt:lpstr>Related work</vt:lpstr>
      <vt:lpstr>Inspired by</vt:lpstr>
      <vt:lpstr>Problem statement</vt:lpstr>
      <vt:lpstr>What is the problem?</vt:lpstr>
      <vt:lpstr>Problem solution</vt:lpstr>
      <vt:lpstr> Here are key components of a potential solution: </vt:lpstr>
      <vt:lpstr>Course Flow parts</vt:lpstr>
      <vt:lpstr>Course Flow parts</vt:lpstr>
      <vt:lpstr>Home</vt:lpstr>
      <vt:lpstr>Admin Side</vt:lpstr>
      <vt:lpstr>Admin Side</vt:lpstr>
      <vt:lpstr>Admin side(cont.)</vt:lpstr>
      <vt:lpstr>Admin side(cont.)</vt:lpstr>
      <vt:lpstr>Admin side(cont.)</vt:lpstr>
      <vt:lpstr>Admin side(cont.)</vt:lpstr>
      <vt:lpstr>Admin side(cont.)</vt:lpstr>
      <vt:lpstr>Admin side(cont.)</vt:lpstr>
      <vt:lpstr>Student Side</vt:lpstr>
      <vt:lpstr>Student Side</vt:lpstr>
      <vt:lpstr>Student side(cont.)</vt:lpstr>
      <vt:lpstr> </vt:lpstr>
      <vt:lpstr>PowerPoint Presentation</vt:lpstr>
      <vt:lpstr>Student side(cont.)</vt:lpstr>
      <vt:lpstr>Student side(cont.)</vt:lpstr>
      <vt:lpstr>Student side(cont.)</vt:lpstr>
      <vt:lpstr>Student side(cont.)</vt:lpstr>
      <vt:lpstr>AI course recommendation</vt:lpstr>
      <vt:lpstr>AI course recommendation</vt:lpstr>
      <vt:lpstr>Search-based recommendation system</vt:lpstr>
      <vt:lpstr>Present Work</vt:lpstr>
      <vt:lpstr>Data Set</vt:lpstr>
      <vt:lpstr>Data Set</vt:lpstr>
      <vt:lpstr>Data Source</vt:lpstr>
      <vt:lpstr>Data Source</vt:lpstr>
      <vt:lpstr>Data Description</vt:lpstr>
      <vt:lpstr>Data Description</vt:lpstr>
      <vt:lpstr>Data Preprocessing</vt:lpstr>
      <vt:lpstr>Data Preprocessing</vt:lpstr>
      <vt:lpstr>Algorithms</vt:lpstr>
      <vt:lpstr>TF-IDF (Term Frequency-Inverse Document Frequency)</vt:lpstr>
      <vt:lpstr>Cosine Similarity </vt:lpstr>
      <vt:lpstr>EDA</vt:lpstr>
      <vt:lpstr>EDA : Questions to solve</vt:lpstr>
      <vt:lpstr>PowerPoint Presentation</vt:lpstr>
      <vt:lpstr>Speech-To-Text</vt:lpstr>
      <vt:lpstr>Brief overview</vt:lpstr>
      <vt:lpstr>Algorithms </vt:lpstr>
      <vt:lpstr>Algorithms</vt:lpstr>
      <vt:lpstr>Integration</vt:lpstr>
      <vt:lpstr>Integration with Course Recommendation System</vt:lpstr>
      <vt:lpstr>Tools and Technologies Used</vt:lpstr>
      <vt:lpstr>Tools &amp; Technologies</vt:lpstr>
      <vt:lpstr>Future Work </vt:lpstr>
      <vt:lpstr>Future Work</vt:lpstr>
      <vt:lpstr>Conclusion 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&amp; MATHEMATICS MAJOR FOR COLLEGE: STATISTICS</dc:title>
  <dc:creator>Rewan</dc:creator>
  <cp:lastModifiedBy>Rewan Mahmoud youseef</cp:lastModifiedBy>
  <cp:revision>6</cp:revision>
  <dcterms:modified xsi:type="dcterms:W3CDTF">2024-06-22T23:33:14Z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0x010100955C290EBC4741468F470D37D886B4B9</vt:lpwstr>
  </property>
</Properties>
</file>